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6e8b39b79b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96bddd87354bd7"/>
  </p:sldMasterIdLst>
  <p:sldIdLst>
    <p:sldId xmlns:r="http://schemas.openxmlformats.org/officeDocument/2006/relationships" id="256" r:id="Rf6d6e64ce0bd4c4b"/>
    <p:sldId xmlns:r="http://schemas.openxmlformats.org/officeDocument/2006/relationships" id="257" r:id="R8b3764b99f0241d1"/>
    <p:sldId xmlns:r="http://schemas.openxmlformats.org/officeDocument/2006/relationships" id="258" r:id="Rae8465b9520745b7"/>
    <p:sldId xmlns:r="http://schemas.openxmlformats.org/officeDocument/2006/relationships" id="259" r:id="R94da283eb37e4a03"/>
    <p:sldId xmlns:r="http://schemas.openxmlformats.org/officeDocument/2006/relationships" id="260" r:id="R02498139010a42c0"/>
    <p:sldId xmlns:r="http://schemas.openxmlformats.org/officeDocument/2006/relationships" id="261" r:id="Rfc653666323c4c1e"/>
    <p:sldId xmlns:r="http://schemas.openxmlformats.org/officeDocument/2006/relationships" id="262" r:id="Rb396d1da82f949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6bddd87354bd7" /><Relationship Type="http://schemas.openxmlformats.org/officeDocument/2006/relationships/slide" Target="/ppt/slides/slide1.xml" Id="Rf6d6e64ce0bd4c4b" /><Relationship Type="http://schemas.openxmlformats.org/officeDocument/2006/relationships/slide" Target="/ppt/slides/slide2.xml" Id="R8b3764b99f0241d1" /><Relationship Type="http://schemas.openxmlformats.org/officeDocument/2006/relationships/slide" Target="/ppt/slides/slide3.xml" Id="Rae8465b9520745b7" /><Relationship Type="http://schemas.openxmlformats.org/officeDocument/2006/relationships/slide" Target="/ppt/slides/slide4.xml" Id="R94da283eb37e4a03" /><Relationship Type="http://schemas.openxmlformats.org/officeDocument/2006/relationships/slide" Target="/ppt/slides/slide5.xml" Id="R02498139010a42c0" /><Relationship Type="http://schemas.openxmlformats.org/officeDocument/2006/relationships/slide" Target="/ppt/slides/slide6.xml" Id="Rfc653666323c4c1e" /><Relationship Type="http://schemas.openxmlformats.org/officeDocument/2006/relationships/slide" Target="/ppt/slides/slide7.xml" Id="Rb396d1da82f949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3c5fe95bf4f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6fd9e2a7e46c4" /><Relationship Type="http://schemas.openxmlformats.org/officeDocument/2006/relationships/theme" Target="/ppt/slideMasters/theme/theme1.xml" Id="Ree660f5c7fd84a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86fd9e2a7e46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7e94093c640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05bfc940a41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bd2c05cf943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51f0c1ffa4f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b0136c2144c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3b4ef637f4e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325529e1a47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MIKRA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MIKRA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−1 239 827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8 407 194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119 169 603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119 438 127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ANDVORD KRISTIAN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ANDVORD MARIANNE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ANDVORD MICHEL TRYGVE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ANDVORD MICHEL KRISTIAN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AndvordGruppen AS, Nedre Vollgate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817 020 682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MIKRA INVEST AS</a:t>
            </a:r>
          </a:p>
        </p:txBody>
      </p:sp>
    </p:spTree>
  </p:cSld>
  <p:clrMapOvr>
    <a:masterClrMapping xmlns:a="http://schemas.openxmlformats.org/drawingml/2006/main"/>
  </p:clrMapOvr>
</p:sld>
</file>