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f0588b691e48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ecefc25fe4a7c"/>
  </p:sldMasterIdLst>
  <p:sldIdLst>
    <p:sldId xmlns:r="http://schemas.openxmlformats.org/officeDocument/2006/relationships" id="256" r:id="Rf64adfac358c4001"/>
    <p:sldId xmlns:r="http://schemas.openxmlformats.org/officeDocument/2006/relationships" id="257" r:id="R51b0d28290be4ee1"/>
    <p:sldId xmlns:r="http://schemas.openxmlformats.org/officeDocument/2006/relationships" id="258" r:id="R9b56f02a86884703"/>
    <p:sldId xmlns:r="http://schemas.openxmlformats.org/officeDocument/2006/relationships" id="259" r:id="R4e54993f89d4487b"/>
    <p:sldId xmlns:r="http://schemas.openxmlformats.org/officeDocument/2006/relationships" id="260" r:id="Rbba233a1675846f3"/>
    <p:sldId xmlns:r="http://schemas.openxmlformats.org/officeDocument/2006/relationships" id="261" r:id="Rd5ce325548bf4636"/>
    <p:sldId xmlns:r="http://schemas.openxmlformats.org/officeDocument/2006/relationships" id="262" r:id="Ra1defdaf38fd44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ecefc25fe4a7c" /><Relationship Type="http://schemas.openxmlformats.org/officeDocument/2006/relationships/slide" Target="/ppt/slides/slide1.xml" Id="Rf64adfac358c4001" /><Relationship Type="http://schemas.openxmlformats.org/officeDocument/2006/relationships/slide" Target="/ppt/slides/slide2.xml" Id="R51b0d28290be4ee1" /><Relationship Type="http://schemas.openxmlformats.org/officeDocument/2006/relationships/slide" Target="/ppt/slides/slide3.xml" Id="R9b56f02a86884703" /><Relationship Type="http://schemas.openxmlformats.org/officeDocument/2006/relationships/slide" Target="/ppt/slides/slide4.xml" Id="R4e54993f89d4487b" /><Relationship Type="http://schemas.openxmlformats.org/officeDocument/2006/relationships/slide" Target="/ppt/slides/slide5.xml" Id="Rbba233a1675846f3" /><Relationship Type="http://schemas.openxmlformats.org/officeDocument/2006/relationships/slide" Target="/ppt/slides/slide6.xml" Id="Rd5ce325548bf4636" /><Relationship Type="http://schemas.openxmlformats.org/officeDocument/2006/relationships/slide" Target="/ppt/slides/slide7.xml" Id="Ra1defdaf38fd44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1a6246f1041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2ab8215f34d9b" /><Relationship Type="http://schemas.openxmlformats.org/officeDocument/2006/relationships/theme" Target="/ppt/slideMasters/theme/theme1.xml" Id="R1bd48b1eb99d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32ab8215f34d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b1ef9a58648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414ada5ad4b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f1da8bc69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aad4efffd48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b614cb78447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1f83c429c4d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53e1c5e2a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AVON DEKK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AVON DEKK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AVON DEKK SERVICE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AVON DEKK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AVON DEKK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AVON DEKK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6 774 770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701 756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625 649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4 171 233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4 546 198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AVON DEKK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JØRANLI STEINAR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JØRANLI RUNE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AVON DEKK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Bakkegutua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avon.dekk@gmail.com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816 988 292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AVON DEKK SERVICE AS</a:t>
            </a:r>
          </a:p>
        </p:txBody>
      </p:sp>
    </p:spTree>
  </p:cSld>
  <p:clrMapOvr>
    <a:masterClrMapping xmlns:a="http://schemas.openxmlformats.org/drawingml/2006/main"/>
  </p:clrMapOvr>
</p:sld>
</file>