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213b85dc4743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6f9deb689943ea"/>
  </p:sldMasterIdLst>
  <p:sldIdLst>
    <p:sldId xmlns:r="http://schemas.openxmlformats.org/officeDocument/2006/relationships" id="256" r:id="R80ed4512b97c4fc1"/>
    <p:sldId xmlns:r="http://schemas.openxmlformats.org/officeDocument/2006/relationships" id="257" r:id="R1f2a7786440d4087"/>
    <p:sldId xmlns:r="http://schemas.openxmlformats.org/officeDocument/2006/relationships" id="258" r:id="Ra4b8df996f03437a"/>
    <p:sldId xmlns:r="http://schemas.openxmlformats.org/officeDocument/2006/relationships" id="259" r:id="R7e8b29986364465f"/>
    <p:sldId xmlns:r="http://schemas.openxmlformats.org/officeDocument/2006/relationships" id="260" r:id="R2cbb8f4a18ec4852"/>
    <p:sldId xmlns:r="http://schemas.openxmlformats.org/officeDocument/2006/relationships" id="261" r:id="R0867f8db808c47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f9deb689943ea" /><Relationship Type="http://schemas.openxmlformats.org/officeDocument/2006/relationships/slide" Target="/ppt/slides/slide1.xml" Id="R80ed4512b97c4fc1" /><Relationship Type="http://schemas.openxmlformats.org/officeDocument/2006/relationships/slide" Target="/ppt/slides/slide2.xml" Id="R1f2a7786440d4087" /><Relationship Type="http://schemas.openxmlformats.org/officeDocument/2006/relationships/slide" Target="/ppt/slides/slide3.xml" Id="Ra4b8df996f03437a" /><Relationship Type="http://schemas.openxmlformats.org/officeDocument/2006/relationships/slide" Target="/ppt/slides/slide4.xml" Id="R7e8b29986364465f" /><Relationship Type="http://schemas.openxmlformats.org/officeDocument/2006/relationships/slide" Target="/ppt/slides/slide5.xml" Id="R2cbb8f4a18ec4852" /><Relationship Type="http://schemas.openxmlformats.org/officeDocument/2006/relationships/slide" Target="/ppt/slides/slide6.xml" Id="R0867f8db808c47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4501fe7c1a48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afc3169b74af9" /><Relationship Type="http://schemas.openxmlformats.org/officeDocument/2006/relationships/theme" Target="/ppt/slideMasters/theme/theme1.xml" Id="Re3ac51ce49fa4f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9afc3169b74a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6cf11825e4e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4c1eafdde48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d605cf2a4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086035e0a42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9218f4c2745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4303e8ae7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BARCA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BARCA FINANS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BERENTSEN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Lybekkveien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odd-ber@online.no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816 918 952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BARCA FINANS AS</a:t>
            </a:r>
          </a:p>
        </p:txBody>
      </p:sp>
    </p:spTree>
  </p:cSld>
  <p:clrMapOvr>
    <a:masterClrMapping xmlns:a="http://schemas.openxmlformats.org/drawingml/2006/main"/>
  </p:clrMapOvr>
</p:sld>
</file>