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9281c4471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f97d26fc69485b"/>
  </p:sldMasterIdLst>
  <p:sldIdLst>
    <p:sldId xmlns:r="http://schemas.openxmlformats.org/officeDocument/2006/relationships" id="256" r:id="Rb2fcf52dfed94d81"/>
    <p:sldId xmlns:r="http://schemas.openxmlformats.org/officeDocument/2006/relationships" id="257" r:id="R8064d48f188d4968"/>
    <p:sldId xmlns:r="http://schemas.openxmlformats.org/officeDocument/2006/relationships" id="258" r:id="Ra5e7a775a84843e2"/>
    <p:sldId xmlns:r="http://schemas.openxmlformats.org/officeDocument/2006/relationships" id="259" r:id="Re2745234ead943a8"/>
    <p:sldId xmlns:r="http://schemas.openxmlformats.org/officeDocument/2006/relationships" id="260" r:id="R1be0c180ced5423a"/>
    <p:sldId xmlns:r="http://schemas.openxmlformats.org/officeDocument/2006/relationships" id="261" r:id="R53a771213f044a7f"/>
    <p:sldId xmlns:r="http://schemas.openxmlformats.org/officeDocument/2006/relationships" id="262" r:id="R27fcf4382efc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97d26fc69485b" /><Relationship Type="http://schemas.openxmlformats.org/officeDocument/2006/relationships/slide" Target="/ppt/slides/slide1.xml" Id="Rb2fcf52dfed94d81" /><Relationship Type="http://schemas.openxmlformats.org/officeDocument/2006/relationships/slide" Target="/ppt/slides/slide2.xml" Id="R8064d48f188d4968" /><Relationship Type="http://schemas.openxmlformats.org/officeDocument/2006/relationships/slide" Target="/ppt/slides/slide3.xml" Id="Ra5e7a775a84843e2" /><Relationship Type="http://schemas.openxmlformats.org/officeDocument/2006/relationships/slide" Target="/ppt/slides/slide4.xml" Id="Re2745234ead943a8" /><Relationship Type="http://schemas.openxmlformats.org/officeDocument/2006/relationships/slide" Target="/ppt/slides/slide5.xml" Id="R1be0c180ced5423a" /><Relationship Type="http://schemas.openxmlformats.org/officeDocument/2006/relationships/slide" Target="/ppt/slides/slide6.xml" Id="R53a771213f044a7f" /><Relationship Type="http://schemas.openxmlformats.org/officeDocument/2006/relationships/slide" Target="/ppt/slides/slide7.xml" Id="R27fcf4382efc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d3f2a4c814f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b7a20e2bb4c02" /><Relationship Type="http://schemas.openxmlformats.org/officeDocument/2006/relationships/theme" Target="/ppt/slideMasters/theme/theme1.xml" Id="Rb6123a96e467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b7a20e2bb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360821b9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5cf608ca7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cf626c484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ed2509746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743c57a8c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b0e2e64c8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78f05b3134d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ANDERSEN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591 525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523 101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5 122 334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HELGE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816 897 882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ANDERSEN HOLDING AS</a:t>
            </a:r>
          </a:p>
        </p:txBody>
      </p:sp>
    </p:spTree>
  </p:cSld>
  <p:clrMapOvr>
    <a:masterClrMapping xmlns:a="http://schemas.openxmlformats.org/drawingml/2006/main"/>
  </p:clrMapOvr>
</p:sld>
</file>