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ee0030a1114e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e417eaa0434b4a"/>
  </p:sldMasterIdLst>
  <p:sldIdLst>
    <p:sldId xmlns:r="http://schemas.openxmlformats.org/officeDocument/2006/relationships" id="256" r:id="R70020098f0aa4be6"/>
    <p:sldId xmlns:r="http://schemas.openxmlformats.org/officeDocument/2006/relationships" id="257" r:id="Ra6cf96ad55004bb2"/>
    <p:sldId xmlns:r="http://schemas.openxmlformats.org/officeDocument/2006/relationships" id="258" r:id="R7218ed8d59b8482e"/>
    <p:sldId xmlns:r="http://schemas.openxmlformats.org/officeDocument/2006/relationships" id="259" r:id="R719aab4ab25745a3"/>
    <p:sldId xmlns:r="http://schemas.openxmlformats.org/officeDocument/2006/relationships" id="260" r:id="R62425cbdbf5b400f"/>
    <p:sldId xmlns:r="http://schemas.openxmlformats.org/officeDocument/2006/relationships" id="261" r:id="Rdf0f3cbb80034938"/>
    <p:sldId xmlns:r="http://schemas.openxmlformats.org/officeDocument/2006/relationships" id="262" r:id="Rb22a4bea11c84f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e417eaa0434b4a" /><Relationship Type="http://schemas.openxmlformats.org/officeDocument/2006/relationships/slide" Target="/ppt/slides/slide1.xml" Id="R70020098f0aa4be6" /><Relationship Type="http://schemas.openxmlformats.org/officeDocument/2006/relationships/slide" Target="/ppt/slides/slide2.xml" Id="Ra6cf96ad55004bb2" /><Relationship Type="http://schemas.openxmlformats.org/officeDocument/2006/relationships/slide" Target="/ppt/slides/slide3.xml" Id="R7218ed8d59b8482e" /><Relationship Type="http://schemas.openxmlformats.org/officeDocument/2006/relationships/slide" Target="/ppt/slides/slide4.xml" Id="R719aab4ab25745a3" /><Relationship Type="http://schemas.openxmlformats.org/officeDocument/2006/relationships/slide" Target="/ppt/slides/slide5.xml" Id="R62425cbdbf5b400f" /><Relationship Type="http://schemas.openxmlformats.org/officeDocument/2006/relationships/slide" Target="/ppt/slides/slide6.xml" Id="Rdf0f3cbb80034938" /><Relationship Type="http://schemas.openxmlformats.org/officeDocument/2006/relationships/slide" Target="/ppt/slides/slide7.xml" Id="Rb22a4bea11c84f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d0de33ed42456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0f9d74a7f749a0" /><Relationship Type="http://schemas.openxmlformats.org/officeDocument/2006/relationships/theme" Target="/ppt/slideMasters/theme/theme1.xml" Id="Rdb7357660fae4a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0f9d74a7f749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d279fde92042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ece15e217c40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dc8b1d7fb441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b4fb2a7ada40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e9260ae57b4e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5ba9c2af0f458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013833a1e540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HESTESKOEN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HESTESKOEN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HESTESKOEN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HESTESKOEN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HESTESKOEN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HESTESKOEN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−48 826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1 425 826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3 471 648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4 508 866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HESTESKOEN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HEIER 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HESTESKOEN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Olaf Ryes plass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816 800 692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HESTESKOEN INVEST AS</a:t>
            </a:r>
          </a:p>
        </p:txBody>
      </p:sp>
    </p:spTree>
  </p:cSld>
  <p:clrMapOvr>
    <a:masterClrMapping xmlns:a="http://schemas.openxmlformats.org/drawingml/2006/main"/>
  </p:clrMapOvr>
</p:sld>
</file>