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5c37d179f0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c944762ac4716"/>
  </p:sldMasterIdLst>
  <p:sldIdLst>
    <p:sldId xmlns:r="http://schemas.openxmlformats.org/officeDocument/2006/relationships" id="256" r:id="Rb25c9b717293439f"/>
    <p:sldId xmlns:r="http://schemas.openxmlformats.org/officeDocument/2006/relationships" id="257" r:id="Rcd25212542944b6c"/>
    <p:sldId xmlns:r="http://schemas.openxmlformats.org/officeDocument/2006/relationships" id="258" r:id="Rb137ae012d9d4d61"/>
    <p:sldId xmlns:r="http://schemas.openxmlformats.org/officeDocument/2006/relationships" id="259" r:id="R144cccec5ed642b7"/>
    <p:sldId xmlns:r="http://schemas.openxmlformats.org/officeDocument/2006/relationships" id="260" r:id="R8ce625347bbf4d72"/>
    <p:sldId xmlns:r="http://schemas.openxmlformats.org/officeDocument/2006/relationships" id="261" r:id="Raf3f92cc708449cb"/>
    <p:sldId xmlns:r="http://schemas.openxmlformats.org/officeDocument/2006/relationships" id="262" r:id="R3be2c136663441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c944762ac4716" /><Relationship Type="http://schemas.openxmlformats.org/officeDocument/2006/relationships/slide" Target="/ppt/slides/slide1.xml" Id="Rb25c9b717293439f" /><Relationship Type="http://schemas.openxmlformats.org/officeDocument/2006/relationships/slide" Target="/ppt/slides/slide2.xml" Id="Rcd25212542944b6c" /><Relationship Type="http://schemas.openxmlformats.org/officeDocument/2006/relationships/slide" Target="/ppt/slides/slide3.xml" Id="Rb137ae012d9d4d61" /><Relationship Type="http://schemas.openxmlformats.org/officeDocument/2006/relationships/slide" Target="/ppt/slides/slide4.xml" Id="R144cccec5ed642b7" /><Relationship Type="http://schemas.openxmlformats.org/officeDocument/2006/relationships/slide" Target="/ppt/slides/slide5.xml" Id="R8ce625347bbf4d72" /><Relationship Type="http://schemas.openxmlformats.org/officeDocument/2006/relationships/slide" Target="/ppt/slides/slide6.xml" Id="Raf3f92cc708449cb" /><Relationship Type="http://schemas.openxmlformats.org/officeDocument/2006/relationships/slide" Target="/ppt/slides/slide7.xml" Id="R3be2c136663441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825a81727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0121defb04259" /><Relationship Type="http://schemas.openxmlformats.org/officeDocument/2006/relationships/theme" Target="/ppt/slideMasters/theme/theme1.xml" Id="R5ac7bda2a2934f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10121defb0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2c9ad8ec0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c57bf84b542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d71e9ec6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d01ac1142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0d503de2a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7a70b1a024c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b6a0e2ae0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AANDALEN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AANDALEN HOLDING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9 442 067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9 527 716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AANDALEN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Solheimveien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816 793 602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AANDALEN HOLDING AS</a:t>
            </a:r>
          </a:p>
        </p:txBody>
      </p:sp>
    </p:spTree>
  </p:cSld>
  <p:clrMapOvr>
    <a:masterClrMapping xmlns:a="http://schemas.openxmlformats.org/drawingml/2006/main"/>
  </p:clrMapOvr>
</p:sld>
</file>