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f537fa5fb544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3368d369f49b0"/>
  </p:sldMasterIdLst>
  <p:sldIdLst>
    <p:sldId xmlns:r="http://schemas.openxmlformats.org/officeDocument/2006/relationships" id="256" r:id="R6651909ddfc049a1"/>
    <p:sldId xmlns:r="http://schemas.openxmlformats.org/officeDocument/2006/relationships" id="257" r:id="Rdb84c336e8ae4c36"/>
    <p:sldId xmlns:r="http://schemas.openxmlformats.org/officeDocument/2006/relationships" id="258" r:id="R85c10eabb99449e2"/>
    <p:sldId xmlns:r="http://schemas.openxmlformats.org/officeDocument/2006/relationships" id="259" r:id="Rce625ec996444370"/>
    <p:sldId xmlns:r="http://schemas.openxmlformats.org/officeDocument/2006/relationships" id="260" r:id="R0a24e73f3b0b4ea7"/>
    <p:sldId xmlns:r="http://schemas.openxmlformats.org/officeDocument/2006/relationships" id="261" r:id="R129074f88ef14762"/>
    <p:sldId xmlns:r="http://schemas.openxmlformats.org/officeDocument/2006/relationships" id="262" r:id="R0bd23dd9492a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3368d369f49b0" /><Relationship Type="http://schemas.openxmlformats.org/officeDocument/2006/relationships/slide" Target="/ppt/slides/slide1.xml" Id="R6651909ddfc049a1" /><Relationship Type="http://schemas.openxmlformats.org/officeDocument/2006/relationships/slide" Target="/ppt/slides/slide2.xml" Id="Rdb84c336e8ae4c36" /><Relationship Type="http://schemas.openxmlformats.org/officeDocument/2006/relationships/slide" Target="/ppt/slides/slide3.xml" Id="R85c10eabb99449e2" /><Relationship Type="http://schemas.openxmlformats.org/officeDocument/2006/relationships/slide" Target="/ppt/slides/slide4.xml" Id="Rce625ec996444370" /><Relationship Type="http://schemas.openxmlformats.org/officeDocument/2006/relationships/slide" Target="/ppt/slides/slide5.xml" Id="R0a24e73f3b0b4ea7" /><Relationship Type="http://schemas.openxmlformats.org/officeDocument/2006/relationships/slide" Target="/ppt/slides/slide6.xml" Id="R129074f88ef14762" /><Relationship Type="http://schemas.openxmlformats.org/officeDocument/2006/relationships/slide" Target="/ppt/slides/slide7.xml" Id="R0bd23dd9492a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61b784fc74a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48fdf63754bce" /><Relationship Type="http://schemas.openxmlformats.org/officeDocument/2006/relationships/theme" Target="/ppt/slideMasters/theme/theme1.xml" Id="Rcf82154acd5145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48fdf63754b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f70c6ccbb43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9a1e2fc4c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118148af84b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2085a8efd4b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3e4875caa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5e48a9eb943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25b7da8ac45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MILIARIUM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MILIARIUM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MILIARIUM BERGEN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MILIARIUM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MILIARIUM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MILIARIUM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29 190 039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51 693 966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MILIARIUM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MILIARIUM BOLIG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MILIARIUM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Miliarium Holding AS, Madserud allé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816 767 652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MILIARIUM BERGEN AS</a:t>
            </a:r>
          </a:p>
        </p:txBody>
      </p:sp>
    </p:spTree>
  </p:cSld>
  <p:clrMapOvr>
    <a:masterClrMapping xmlns:a="http://schemas.openxmlformats.org/drawingml/2006/main"/>
  </p:clrMapOvr>
</p:sld>
</file>