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ff70b317817444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9f5a4b220064215"/>
  </p:sldMasterIdLst>
  <p:sldIdLst>
    <p:sldId xmlns:r="http://schemas.openxmlformats.org/officeDocument/2006/relationships" id="256" r:id="Rdaf35fab29ac40de"/>
    <p:sldId xmlns:r="http://schemas.openxmlformats.org/officeDocument/2006/relationships" id="257" r:id="Ra1799931dddf469d"/>
    <p:sldId xmlns:r="http://schemas.openxmlformats.org/officeDocument/2006/relationships" id="258" r:id="R3b6ea60e5a9a4297"/>
    <p:sldId xmlns:r="http://schemas.openxmlformats.org/officeDocument/2006/relationships" id="259" r:id="R1205bc445de144b7"/>
    <p:sldId xmlns:r="http://schemas.openxmlformats.org/officeDocument/2006/relationships" id="260" r:id="R599a33e984ca42de"/>
    <p:sldId xmlns:r="http://schemas.openxmlformats.org/officeDocument/2006/relationships" id="261" r:id="R050fe44f0cf34de3"/>
    <p:sldId xmlns:r="http://schemas.openxmlformats.org/officeDocument/2006/relationships" id="262" r:id="R71a103936ea6482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9f5a4b220064215" /><Relationship Type="http://schemas.openxmlformats.org/officeDocument/2006/relationships/slide" Target="/ppt/slides/slide1.xml" Id="Rdaf35fab29ac40de" /><Relationship Type="http://schemas.openxmlformats.org/officeDocument/2006/relationships/slide" Target="/ppt/slides/slide2.xml" Id="Ra1799931dddf469d" /><Relationship Type="http://schemas.openxmlformats.org/officeDocument/2006/relationships/slide" Target="/ppt/slides/slide3.xml" Id="R3b6ea60e5a9a4297" /><Relationship Type="http://schemas.openxmlformats.org/officeDocument/2006/relationships/slide" Target="/ppt/slides/slide4.xml" Id="R1205bc445de144b7" /><Relationship Type="http://schemas.openxmlformats.org/officeDocument/2006/relationships/slide" Target="/ppt/slides/slide5.xml" Id="R599a33e984ca42de" /><Relationship Type="http://schemas.openxmlformats.org/officeDocument/2006/relationships/slide" Target="/ppt/slides/slide6.xml" Id="R050fe44f0cf34de3" /><Relationship Type="http://schemas.openxmlformats.org/officeDocument/2006/relationships/slide" Target="/ppt/slides/slide7.xml" Id="R71a103936ea6482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2d62dd75c1d4a9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06984554f14e46" /><Relationship Type="http://schemas.openxmlformats.org/officeDocument/2006/relationships/theme" Target="/ppt/slideMasters/theme/theme1.xml" Id="R789b7a1fcd264d4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f06984554f14e4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9de7e0182e424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7cb8b4202249e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9ef2fe5539421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df3a523a1a441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5fbdd08a524ef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4b6262e72f44c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75a808937641c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J.LONDON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J.LONDON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J.LONDON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J.LONDON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J.LONDON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J.LONDON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−149 083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−157 094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32 239 023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38 175 652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J.LONDON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LONDON JACK EDDY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J.LONDON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Bernhard Herres vei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0376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816 697 182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J.LONDON HOLDING AS</a:t>
            </a:r>
          </a:p>
        </p:txBody>
      </p:sp>
    </p:spTree>
  </p:cSld>
  <p:clrMapOvr>
    <a:masterClrMapping xmlns:a="http://schemas.openxmlformats.org/drawingml/2006/main"/>
  </p:clrMapOvr>
</p:sld>
</file>