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fb27c0328641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e0b1d4a4a44dea"/>
  </p:sldMasterIdLst>
  <p:sldIdLst>
    <p:sldId xmlns:r="http://schemas.openxmlformats.org/officeDocument/2006/relationships" id="256" r:id="R352977e7e7dd4656"/>
    <p:sldId xmlns:r="http://schemas.openxmlformats.org/officeDocument/2006/relationships" id="257" r:id="R0ae58bbed49d4778"/>
    <p:sldId xmlns:r="http://schemas.openxmlformats.org/officeDocument/2006/relationships" id="258" r:id="R270ad4e283624590"/>
    <p:sldId xmlns:r="http://schemas.openxmlformats.org/officeDocument/2006/relationships" id="259" r:id="R2b99c3445f1949a4"/>
    <p:sldId xmlns:r="http://schemas.openxmlformats.org/officeDocument/2006/relationships" id="260" r:id="Rb92d9726b5f34fe9"/>
    <p:sldId xmlns:r="http://schemas.openxmlformats.org/officeDocument/2006/relationships" id="261" r:id="R7737849bf8154f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e0b1d4a4a44dea" /><Relationship Type="http://schemas.openxmlformats.org/officeDocument/2006/relationships/slide" Target="/ppt/slides/slide1.xml" Id="R352977e7e7dd4656" /><Relationship Type="http://schemas.openxmlformats.org/officeDocument/2006/relationships/slide" Target="/ppt/slides/slide2.xml" Id="R0ae58bbed49d4778" /><Relationship Type="http://schemas.openxmlformats.org/officeDocument/2006/relationships/slide" Target="/ppt/slides/slide3.xml" Id="R270ad4e283624590" /><Relationship Type="http://schemas.openxmlformats.org/officeDocument/2006/relationships/slide" Target="/ppt/slides/slide4.xml" Id="R2b99c3445f1949a4" /><Relationship Type="http://schemas.openxmlformats.org/officeDocument/2006/relationships/slide" Target="/ppt/slides/slide5.xml" Id="Rb92d9726b5f34fe9" /><Relationship Type="http://schemas.openxmlformats.org/officeDocument/2006/relationships/slide" Target="/ppt/slides/slide6.xml" Id="R7737849bf8154f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6aeed8d2a443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275ee78154cb5" /><Relationship Type="http://schemas.openxmlformats.org/officeDocument/2006/relationships/theme" Target="/ppt/slideMasters/theme/theme1.xml" Id="Rd26a8050c00041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f275ee78154c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97a057f1546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94baf789c4a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613af4cdb44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58a15392940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37919be9f46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67fb695c747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MÅLBART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MÅLBART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816 630 002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