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7ed375fbf0441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4116121236645e5"/>
  </p:sldMasterIdLst>
  <p:sldIdLst>
    <p:sldId xmlns:r="http://schemas.openxmlformats.org/officeDocument/2006/relationships" id="256" r:id="R46612b76e38c4e00"/>
    <p:sldId xmlns:r="http://schemas.openxmlformats.org/officeDocument/2006/relationships" id="257" r:id="Re88987152902473b"/>
    <p:sldId xmlns:r="http://schemas.openxmlformats.org/officeDocument/2006/relationships" id="258" r:id="Rdeb192df83534f9c"/>
    <p:sldId xmlns:r="http://schemas.openxmlformats.org/officeDocument/2006/relationships" id="259" r:id="Rc0d36e1e6f764f32"/>
    <p:sldId xmlns:r="http://schemas.openxmlformats.org/officeDocument/2006/relationships" id="260" r:id="Rc55826d1bb5a46a8"/>
    <p:sldId xmlns:r="http://schemas.openxmlformats.org/officeDocument/2006/relationships" id="261" r:id="Rabfa0db787d54aa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116121236645e5" /><Relationship Type="http://schemas.openxmlformats.org/officeDocument/2006/relationships/slide" Target="/ppt/slides/slide1.xml" Id="R46612b76e38c4e00" /><Relationship Type="http://schemas.openxmlformats.org/officeDocument/2006/relationships/slide" Target="/ppt/slides/slide2.xml" Id="Re88987152902473b" /><Relationship Type="http://schemas.openxmlformats.org/officeDocument/2006/relationships/slide" Target="/ppt/slides/slide3.xml" Id="Rdeb192df83534f9c" /><Relationship Type="http://schemas.openxmlformats.org/officeDocument/2006/relationships/slide" Target="/ppt/slides/slide4.xml" Id="Rc0d36e1e6f764f32" /><Relationship Type="http://schemas.openxmlformats.org/officeDocument/2006/relationships/slide" Target="/ppt/slides/slide5.xml" Id="Rc55826d1bb5a46a8" /><Relationship Type="http://schemas.openxmlformats.org/officeDocument/2006/relationships/slide" Target="/ppt/slides/slide6.xml" Id="Rabfa0db787d54aa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a77bd64c914d6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5588dbe2714bba" /><Relationship Type="http://schemas.openxmlformats.org/officeDocument/2006/relationships/theme" Target="/ppt/slideMasters/theme/theme1.xml" Id="R00c04215abbe4ec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5588dbe2714bb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9b8f9f760b42e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382b59c4d64d1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ce46459dac444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c1cedb04b947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d7c8a48b5d45d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76bfd09f144cf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MÅLBART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MÅLBART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MÅLBART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MÅLBART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MÅLBART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MÅLBART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816 630 002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MÅLBART AS</a:t>
            </a:r>
          </a:p>
        </p:txBody>
      </p:sp>
    </p:spTree>
  </p:cSld>
  <p:clrMapOvr>
    <a:masterClrMapping xmlns:a="http://schemas.openxmlformats.org/drawingml/2006/main"/>
  </p:clrMapOvr>
</p:sld>
</file>