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de705406d64a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f918455f3b49f0"/>
  </p:sldMasterIdLst>
  <p:sldIdLst>
    <p:sldId xmlns:r="http://schemas.openxmlformats.org/officeDocument/2006/relationships" id="256" r:id="R30fc7cc314024d32"/>
    <p:sldId xmlns:r="http://schemas.openxmlformats.org/officeDocument/2006/relationships" id="257" r:id="R1ac8a4e0c2654e5f"/>
    <p:sldId xmlns:r="http://schemas.openxmlformats.org/officeDocument/2006/relationships" id="258" r:id="R777885668c4a4e60"/>
    <p:sldId xmlns:r="http://schemas.openxmlformats.org/officeDocument/2006/relationships" id="259" r:id="R12054ca353fd4ad6"/>
    <p:sldId xmlns:r="http://schemas.openxmlformats.org/officeDocument/2006/relationships" id="260" r:id="R2bfee5aa5dd64d2e"/>
    <p:sldId xmlns:r="http://schemas.openxmlformats.org/officeDocument/2006/relationships" id="261" r:id="R226395c3321f42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918455f3b49f0" /><Relationship Type="http://schemas.openxmlformats.org/officeDocument/2006/relationships/slide" Target="/ppt/slides/slide1.xml" Id="R30fc7cc314024d32" /><Relationship Type="http://schemas.openxmlformats.org/officeDocument/2006/relationships/slide" Target="/ppt/slides/slide2.xml" Id="R1ac8a4e0c2654e5f" /><Relationship Type="http://schemas.openxmlformats.org/officeDocument/2006/relationships/slide" Target="/ppt/slides/slide3.xml" Id="R777885668c4a4e60" /><Relationship Type="http://schemas.openxmlformats.org/officeDocument/2006/relationships/slide" Target="/ppt/slides/slide4.xml" Id="R12054ca353fd4ad6" /><Relationship Type="http://schemas.openxmlformats.org/officeDocument/2006/relationships/slide" Target="/ppt/slides/slide5.xml" Id="R2bfee5aa5dd64d2e" /><Relationship Type="http://schemas.openxmlformats.org/officeDocument/2006/relationships/slide" Target="/ppt/slides/slide6.xml" Id="R226395c3321f42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a31e9cba604f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700b5642844dc" /><Relationship Type="http://schemas.openxmlformats.org/officeDocument/2006/relationships/theme" Target="/ppt/slideMasters/theme/theme1.xml" Id="R96876e0c39014a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9700b5642844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13d594de84d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5695a6e2347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422379bca42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b5fb408ac4a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35f854c2f40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e83eef82f45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HAPI EIENDOM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HAPI EIENDOM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HAPI EIENDOM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HAPI EIENDOM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HAPI EIENDOM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HAPI EIENDOM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−541 338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−933 033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−1 234 624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10 503 239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HAPI EIENDOM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816 617 642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HAPI EIENDOM 2 AS</a:t>
            </a:r>
          </a:p>
        </p:txBody>
      </p:sp>
    </p:spTree>
  </p:cSld>
  <p:clrMapOvr>
    <a:masterClrMapping xmlns:a="http://schemas.openxmlformats.org/drawingml/2006/main"/>
  </p:clrMapOvr>
</p:sld>
</file>