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fbec5526bb4a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10f51cf2074807"/>
  </p:sldMasterIdLst>
  <p:sldIdLst>
    <p:sldId xmlns:r="http://schemas.openxmlformats.org/officeDocument/2006/relationships" id="256" r:id="Ra27eb2ff019a48ed"/>
    <p:sldId xmlns:r="http://schemas.openxmlformats.org/officeDocument/2006/relationships" id="257" r:id="Rf9d240382e374f3b"/>
    <p:sldId xmlns:r="http://schemas.openxmlformats.org/officeDocument/2006/relationships" id="258" r:id="R45acbb56a4034044"/>
    <p:sldId xmlns:r="http://schemas.openxmlformats.org/officeDocument/2006/relationships" id="259" r:id="R406afebe128c488c"/>
    <p:sldId xmlns:r="http://schemas.openxmlformats.org/officeDocument/2006/relationships" id="260" r:id="R1bd0011937e54263"/>
    <p:sldId xmlns:r="http://schemas.openxmlformats.org/officeDocument/2006/relationships" id="261" r:id="R633995c8fded46dc"/>
    <p:sldId xmlns:r="http://schemas.openxmlformats.org/officeDocument/2006/relationships" id="262" r:id="R89a6cda8675542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10f51cf2074807" /><Relationship Type="http://schemas.openxmlformats.org/officeDocument/2006/relationships/slide" Target="/ppt/slides/slide1.xml" Id="Ra27eb2ff019a48ed" /><Relationship Type="http://schemas.openxmlformats.org/officeDocument/2006/relationships/slide" Target="/ppt/slides/slide2.xml" Id="Rf9d240382e374f3b" /><Relationship Type="http://schemas.openxmlformats.org/officeDocument/2006/relationships/slide" Target="/ppt/slides/slide3.xml" Id="R45acbb56a4034044" /><Relationship Type="http://schemas.openxmlformats.org/officeDocument/2006/relationships/slide" Target="/ppt/slides/slide4.xml" Id="R406afebe128c488c" /><Relationship Type="http://schemas.openxmlformats.org/officeDocument/2006/relationships/slide" Target="/ppt/slides/slide5.xml" Id="R1bd0011937e54263" /><Relationship Type="http://schemas.openxmlformats.org/officeDocument/2006/relationships/slide" Target="/ppt/slides/slide6.xml" Id="R633995c8fded46dc" /><Relationship Type="http://schemas.openxmlformats.org/officeDocument/2006/relationships/slide" Target="/ppt/slides/slide7.xml" Id="R89a6cda8675542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2a1faba8b84d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b0308ec29477a" /><Relationship Type="http://schemas.openxmlformats.org/officeDocument/2006/relationships/theme" Target="/ppt/slideMasters/theme/theme1.xml" Id="R9d82334aae2041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cb0308ec2947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c4024e3994b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593a2a9bc4b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94f01d3994d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c14ef1ef246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4f6a2cee047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57037e8fd43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f9333bf584b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KELUBAI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KELUBAI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KELUBAI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KELUBAI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KELUBAI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KELUBAI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201 442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2 240 487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2 244 388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KELUBAI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KVILHAUGSVIK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KELUBAI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Rune Kvilhaugsvik, Nygardsvegen 39A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816 540 682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KELUBAI AS</a:t>
            </a:r>
          </a:p>
        </p:txBody>
      </p:sp>
    </p:spTree>
  </p:cSld>
  <p:clrMapOvr>
    <a:masterClrMapping xmlns:a="http://schemas.openxmlformats.org/drawingml/2006/main"/>
  </p:clrMapOvr>
</p:sld>
</file>