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bc63f26ce41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b69718b07f44b3"/>
  </p:sldMasterIdLst>
  <p:sldIdLst>
    <p:sldId xmlns:r="http://schemas.openxmlformats.org/officeDocument/2006/relationships" id="256" r:id="R4d7d6dc01aa14f5a"/>
    <p:sldId xmlns:r="http://schemas.openxmlformats.org/officeDocument/2006/relationships" id="257" r:id="R09b53da08d6442e7"/>
    <p:sldId xmlns:r="http://schemas.openxmlformats.org/officeDocument/2006/relationships" id="258" r:id="Re391e0e4d70f441a"/>
    <p:sldId xmlns:r="http://schemas.openxmlformats.org/officeDocument/2006/relationships" id="259" r:id="Rac59cb1da32e4ab8"/>
    <p:sldId xmlns:r="http://schemas.openxmlformats.org/officeDocument/2006/relationships" id="260" r:id="R5e8441ffad41475e"/>
    <p:sldId xmlns:r="http://schemas.openxmlformats.org/officeDocument/2006/relationships" id="261" r:id="R508f89af327d42c7"/>
    <p:sldId xmlns:r="http://schemas.openxmlformats.org/officeDocument/2006/relationships" id="262" r:id="R3d7fe0e5617f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69718b07f44b3" /><Relationship Type="http://schemas.openxmlformats.org/officeDocument/2006/relationships/slide" Target="/ppt/slides/slide1.xml" Id="R4d7d6dc01aa14f5a" /><Relationship Type="http://schemas.openxmlformats.org/officeDocument/2006/relationships/slide" Target="/ppt/slides/slide2.xml" Id="R09b53da08d6442e7" /><Relationship Type="http://schemas.openxmlformats.org/officeDocument/2006/relationships/slide" Target="/ppt/slides/slide3.xml" Id="Re391e0e4d70f441a" /><Relationship Type="http://schemas.openxmlformats.org/officeDocument/2006/relationships/slide" Target="/ppt/slides/slide4.xml" Id="Rac59cb1da32e4ab8" /><Relationship Type="http://schemas.openxmlformats.org/officeDocument/2006/relationships/slide" Target="/ppt/slides/slide5.xml" Id="R5e8441ffad41475e" /><Relationship Type="http://schemas.openxmlformats.org/officeDocument/2006/relationships/slide" Target="/ppt/slides/slide6.xml" Id="R508f89af327d42c7" /><Relationship Type="http://schemas.openxmlformats.org/officeDocument/2006/relationships/slide" Target="/ppt/slides/slide7.xml" Id="R3d7fe0e5617f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3e3a948344e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7536ad35d4ddf" /><Relationship Type="http://schemas.openxmlformats.org/officeDocument/2006/relationships/theme" Target="/ppt/slideMasters/theme/theme1.xml" Id="R28b5807573934e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7536ad35d4d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179484ef4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7248b01384f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3765c2c8340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7cc58c9744e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53fbc7f8a40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81a40df954b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5b181b835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BAKKEN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BAKKEN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1 038 199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gb@fastlane.no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816 368 472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BAKKEN HOLDING AS</a:t>
            </a:r>
          </a:p>
        </p:txBody>
      </p:sp>
    </p:spTree>
  </p:cSld>
  <p:clrMapOvr>
    <a:masterClrMapping xmlns:a="http://schemas.openxmlformats.org/drawingml/2006/main"/>
  </p:clrMapOvr>
</p:sld>
</file>