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650f8966a45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c73c1aab3049c8"/>
  </p:sldMasterIdLst>
  <p:sldIdLst>
    <p:sldId xmlns:r="http://schemas.openxmlformats.org/officeDocument/2006/relationships" id="256" r:id="R764c1343531942e6"/>
    <p:sldId xmlns:r="http://schemas.openxmlformats.org/officeDocument/2006/relationships" id="257" r:id="Re2273051cb8d4902"/>
    <p:sldId xmlns:r="http://schemas.openxmlformats.org/officeDocument/2006/relationships" id="258" r:id="Rf0a1ae8113404c9a"/>
    <p:sldId xmlns:r="http://schemas.openxmlformats.org/officeDocument/2006/relationships" id="259" r:id="R3aac48a4f24b417d"/>
    <p:sldId xmlns:r="http://schemas.openxmlformats.org/officeDocument/2006/relationships" id="260" r:id="R1b40aa8159224e0b"/>
    <p:sldId xmlns:r="http://schemas.openxmlformats.org/officeDocument/2006/relationships" id="261" r:id="Rf934e8752a4743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c73c1aab3049c8" /><Relationship Type="http://schemas.openxmlformats.org/officeDocument/2006/relationships/slide" Target="/ppt/slides/slide1.xml" Id="R764c1343531942e6" /><Relationship Type="http://schemas.openxmlformats.org/officeDocument/2006/relationships/slide" Target="/ppt/slides/slide2.xml" Id="Re2273051cb8d4902" /><Relationship Type="http://schemas.openxmlformats.org/officeDocument/2006/relationships/slide" Target="/ppt/slides/slide3.xml" Id="Rf0a1ae8113404c9a" /><Relationship Type="http://schemas.openxmlformats.org/officeDocument/2006/relationships/slide" Target="/ppt/slides/slide4.xml" Id="R3aac48a4f24b417d" /><Relationship Type="http://schemas.openxmlformats.org/officeDocument/2006/relationships/slide" Target="/ppt/slides/slide5.xml" Id="R1b40aa8159224e0b" /><Relationship Type="http://schemas.openxmlformats.org/officeDocument/2006/relationships/slide" Target="/ppt/slides/slide6.xml" Id="Rf934e8752a4743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6a75b779d4a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5673f04754718" /><Relationship Type="http://schemas.openxmlformats.org/officeDocument/2006/relationships/theme" Target="/ppt/slideMasters/theme/theme1.xml" Id="Rb8ca9eb644464a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5673f047547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62a4ce36549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81e3e185a4c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adac23df143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e2483bda644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07c4134654a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a522ada104f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HOLMESTRAND TANKTRANSPORT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HOLMESTRAND TANKTRANSPORT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HOLMESTRAND TANKTRANSPORT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HOLMESTRAND TANKTRANSPORT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HOLMESTRAND TANKTRANSPORT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HOLMESTRAND TANKTRANSPORT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−188 198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−380 448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329 367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371 242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HOLMESTRAND TANKTRANSPORT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816 299 772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HOLMESTRAND TANKTRANSPORT AS</a:t>
            </a:r>
          </a:p>
        </p:txBody>
      </p:sp>
    </p:spTree>
  </p:cSld>
  <p:clrMapOvr>
    <a:masterClrMapping xmlns:a="http://schemas.openxmlformats.org/drawingml/2006/main"/>
  </p:clrMapOvr>
</p:sld>
</file>