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9c560c503e49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0a358790ae422f"/>
  </p:sldMasterIdLst>
  <p:sldIdLst>
    <p:sldId xmlns:r="http://schemas.openxmlformats.org/officeDocument/2006/relationships" id="256" r:id="Rfa1c8453ef4b4354"/>
    <p:sldId xmlns:r="http://schemas.openxmlformats.org/officeDocument/2006/relationships" id="257" r:id="Rd589a42216234bb0"/>
    <p:sldId xmlns:r="http://schemas.openxmlformats.org/officeDocument/2006/relationships" id="258" r:id="R06db76db0dcd41cf"/>
    <p:sldId xmlns:r="http://schemas.openxmlformats.org/officeDocument/2006/relationships" id="259" r:id="R1283605ff2254944"/>
    <p:sldId xmlns:r="http://schemas.openxmlformats.org/officeDocument/2006/relationships" id="260" r:id="R9c6fc304c3ba48f9"/>
    <p:sldId xmlns:r="http://schemas.openxmlformats.org/officeDocument/2006/relationships" id="261" r:id="R1f8e587451c04a42"/>
    <p:sldId xmlns:r="http://schemas.openxmlformats.org/officeDocument/2006/relationships" id="262" r:id="R075468652d764f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a358790ae422f" /><Relationship Type="http://schemas.openxmlformats.org/officeDocument/2006/relationships/slide" Target="/ppt/slides/slide1.xml" Id="Rfa1c8453ef4b4354" /><Relationship Type="http://schemas.openxmlformats.org/officeDocument/2006/relationships/slide" Target="/ppt/slides/slide2.xml" Id="Rd589a42216234bb0" /><Relationship Type="http://schemas.openxmlformats.org/officeDocument/2006/relationships/slide" Target="/ppt/slides/slide3.xml" Id="R06db76db0dcd41cf" /><Relationship Type="http://schemas.openxmlformats.org/officeDocument/2006/relationships/slide" Target="/ppt/slides/slide4.xml" Id="R1283605ff2254944" /><Relationship Type="http://schemas.openxmlformats.org/officeDocument/2006/relationships/slide" Target="/ppt/slides/slide5.xml" Id="R9c6fc304c3ba48f9" /><Relationship Type="http://schemas.openxmlformats.org/officeDocument/2006/relationships/slide" Target="/ppt/slides/slide6.xml" Id="R1f8e587451c04a42" /><Relationship Type="http://schemas.openxmlformats.org/officeDocument/2006/relationships/slide" Target="/ppt/slides/slide7.xml" Id="R075468652d764f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f792c213e45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b9197f1ad431c" /><Relationship Type="http://schemas.openxmlformats.org/officeDocument/2006/relationships/theme" Target="/ppt/slideMasters/theme/theme1.xml" Id="Ra6e2cb42907248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6b9197f1ad43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83cb05be144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be70da850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3e129d62d4a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326e2c1ce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0e0fd0c3642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d639329944c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2678b46a549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TRALLFA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TRALLFA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TRALLFA CAPITAL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TRALLFA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TRALLFA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TRALLFA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−9 225 627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6 539 001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184 735 691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228 337 851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TRALLFA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UNDERHAUG OLAV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UNDERHAUG OLAV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TRALLFA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816 213 312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TRALLFA CAPITAL AS</a:t>
            </a:r>
          </a:p>
        </p:txBody>
      </p:sp>
    </p:spTree>
  </p:cSld>
  <p:clrMapOvr>
    <a:masterClrMapping xmlns:a="http://schemas.openxmlformats.org/drawingml/2006/main"/>
  </p:clrMapOvr>
</p:sld>
</file>