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623dd9597d4d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0b89afb9894253"/>
  </p:sldMasterIdLst>
  <p:sldIdLst>
    <p:sldId xmlns:r="http://schemas.openxmlformats.org/officeDocument/2006/relationships" id="256" r:id="R2465933e4fc54b2b"/>
    <p:sldId xmlns:r="http://schemas.openxmlformats.org/officeDocument/2006/relationships" id="257" r:id="R38096f544a8b45f8"/>
    <p:sldId xmlns:r="http://schemas.openxmlformats.org/officeDocument/2006/relationships" id="258" r:id="R9585906afe1e4832"/>
    <p:sldId xmlns:r="http://schemas.openxmlformats.org/officeDocument/2006/relationships" id="259" r:id="R006885c1c99940d7"/>
    <p:sldId xmlns:r="http://schemas.openxmlformats.org/officeDocument/2006/relationships" id="260" r:id="Re1c53be6c45d439f"/>
    <p:sldId xmlns:r="http://schemas.openxmlformats.org/officeDocument/2006/relationships" id="261" r:id="Rf64dcb34f09f4755"/>
    <p:sldId xmlns:r="http://schemas.openxmlformats.org/officeDocument/2006/relationships" id="262" r:id="R585aa0dc85cc43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0b89afb9894253" /><Relationship Type="http://schemas.openxmlformats.org/officeDocument/2006/relationships/slide" Target="/ppt/slides/slide1.xml" Id="R2465933e4fc54b2b" /><Relationship Type="http://schemas.openxmlformats.org/officeDocument/2006/relationships/slide" Target="/ppt/slides/slide2.xml" Id="R38096f544a8b45f8" /><Relationship Type="http://schemas.openxmlformats.org/officeDocument/2006/relationships/slide" Target="/ppt/slides/slide3.xml" Id="R9585906afe1e4832" /><Relationship Type="http://schemas.openxmlformats.org/officeDocument/2006/relationships/slide" Target="/ppt/slides/slide4.xml" Id="R006885c1c99940d7" /><Relationship Type="http://schemas.openxmlformats.org/officeDocument/2006/relationships/slide" Target="/ppt/slides/slide5.xml" Id="Re1c53be6c45d439f" /><Relationship Type="http://schemas.openxmlformats.org/officeDocument/2006/relationships/slide" Target="/ppt/slides/slide6.xml" Id="Rf64dcb34f09f4755" /><Relationship Type="http://schemas.openxmlformats.org/officeDocument/2006/relationships/slide" Target="/ppt/slides/slide7.xml" Id="R585aa0dc85cc43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e6722fa9f140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7698546464aec" /><Relationship Type="http://schemas.openxmlformats.org/officeDocument/2006/relationships/theme" Target="/ppt/slideMasters/theme/theme1.xml" Id="R4276d0a56c824e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97698546464a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b46c5f73e4d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536c0b85249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50d44ea2347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6c0ea2e1f42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829d3122d43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c5cd165cf41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670099f4a47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ASKERFYSIO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ASKERFYSIO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ASKERFYSIO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ASKERFYSIO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ASKERFYSIO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ASKERFYSIO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ASKERFYSIO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CAMILLA SAHLIN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ASKERFYSIO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816 161 002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ASKERFYSIO AS</a:t>
            </a:r>
          </a:p>
        </p:txBody>
      </p:sp>
    </p:spTree>
  </p:cSld>
  <p:clrMapOvr>
    <a:masterClrMapping xmlns:a="http://schemas.openxmlformats.org/drawingml/2006/main"/>
  </p:clrMapOvr>
</p:sld>
</file>