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8a1e9f64c94b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5f1146885344dc"/>
  </p:sldMasterIdLst>
  <p:sldIdLst>
    <p:sldId xmlns:r="http://schemas.openxmlformats.org/officeDocument/2006/relationships" id="256" r:id="R6a4bec0df36a4fa0"/>
    <p:sldId xmlns:r="http://schemas.openxmlformats.org/officeDocument/2006/relationships" id="257" r:id="R61812f2ac4014b9f"/>
    <p:sldId xmlns:r="http://schemas.openxmlformats.org/officeDocument/2006/relationships" id="258" r:id="Rdfa595316c194b4b"/>
    <p:sldId xmlns:r="http://schemas.openxmlformats.org/officeDocument/2006/relationships" id="259" r:id="Rd20093361a664b31"/>
    <p:sldId xmlns:r="http://schemas.openxmlformats.org/officeDocument/2006/relationships" id="260" r:id="Rf4e95d9465334b13"/>
    <p:sldId xmlns:r="http://schemas.openxmlformats.org/officeDocument/2006/relationships" id="261" r:id="Rd27e56af372745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5f1146885344dc" /><Relationship Type="http://schemas.openxmlformats.org/officeDocument/2006/relationships/slide" Target="/ppt/slides/slide1.xml" Id="R6a4bec0df36a4fa0" /><Relationship Type="http://schemas.openxmlformats.org/officeDocument/2006/relationships/slide" Target="/ppt/slides/slide2.xml" Id="R61812f2ac4014b9f" /><Relationship Type="http://schemas.openxmlformats.org/officeDocument/2006/relationships/slide" Target="/ppt/slides/slide3.xml" Id="Rdfa595316c194b4b" /><Relationship Type="http://schemas.openxmlformats.org/officeDocument/2006/relationships/slide" Target="/ppt/slides/slide4.xml" Id="Rd20093361a664b31" /><Relationship Type="http://schemas.openxmlformats.org/officeDocument/2006/relationships/slide" Target="/ppt/slides/slide5.xml" Id="Rf4e95d9465334b13" /><Relationship Type="http://schemas.openxmlformats.org/officeDocument/2006/relationships/slide" Target="/ppt/slides/slide6.xml" Id="Rd27e56af372745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1b716d4c344a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c0709f2e324c98" /><Relationship Type="http://schemas.openxmlformats.org/officeDocument/2006/relationships/theme" Target="/ppt/slideMasters/theme/theme1.xml" Id="Rf76ffd71b4d24a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c0709f2e324c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68d3aa76674a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4fff36fb246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e9c0709f6d40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4b76c4ec84d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327b555a574e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f32cf2fbe4c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J-CON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J-CON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J-CON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J-CON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J-CON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J-CON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545 069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128 016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J-CON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816 123 232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J-CON AS</a:t>
            </a:r>
          </a:p>
        </p:txBody>
      </p:sp>
    </p:spTree>
  </p:cSld>
  <p:clrMapOvr>
    <a:masterClrMapping xmlns:a="http://schemas.openxmlformats.org/drawingml/2006/main"/>
  </p:clrMapOvr>
</p:sld>
</file>