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bbbf30cbea45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bf63e2ce9849f5"/>
  </p:sldMasterIdLst>
  <p:sldIdLst>
    <p:sldId xmlns:r="http://schemas.openxmlformats.org/officeDocument/2006/relationships" id="256" r:id="Rcb04b0eb9b6d4030"/>
    <p:sldId xmlns:r="http://schemas.openxmlformats.org/officeDocument/2006/relationships" id="257" r:id="Rc6a3c93388e34aa9"/>
    <p:sldId xmlns:r="http://schemas.openxmlformats.org/officeDocument/2006/relationships" id="258" r:id="R763df507dc064221"/>
    <p:sldId xmlns:r="http://schemas.openxmlformats.org/officeDocument/2006/relationships" id="259" r:id="R741bfc94abe84c9d"/>
    <p:sldId xmlns:r="http://schemas.openxmlformats.org/officeDocument/2006/relationships" id="260" r:id="Rbf33fa8856754b1f"/>
    <p:sldId xmlns:r="http://schemas.openxmlformats.org/officeDocument/2006/relationships" id="261" r:id="R06f0c280f0a443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f63e2ce9849f5" /><Relationship Type="http://schemas.openxmlformats.org/officeDocument/2006/relationships/slide" Target="/ppt/slides/slide1.xml" Id="Rcb04b0eb9b6d4030" /><Relationship Type="http://schemas.openxmlformats.org/officeDocument/2006/relationships/slide" Target="/ppt/slides/slide2.xml" Id="Rc6a3c93388e34aa9" /><Relationship Type="http://schemas.openxmlformats.org/officeDocument/2006/relationships/slide" Target="/ppt/slides/slide3.xml" Id="R763df507dc064221" /><Relationship Type="http://schemas.openxmlformats.org/officeDocument/2006/relationships/slide" Target="/ppt/slides/slide4.xml" Id="R741bfc94abe84c9d" /><Relationship Type="http://schemas.openxmlformats.org/officeDocument/2006/relationships/slide" Target="/ppt/slides/slide5.xml" Id="Rbf33fa8856754b1f" /><Relationship Type="http://schemas.openxmlformats.org/officeDocument/2006/relationships/slide" Target="/ppt/slides/slide6.xml" Id="R06f0c280f0a443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81ce3e9d744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eb12ece624c24" /><Relationship Type="http://schemas.openxmlformats.org/officeDocument/2006/relationships/theme" Target="/ppt/slideMasters/theme/theme1.xml" Id="R4e9a065af61b4b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eeb12ece624c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7cc608eeb41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0d128027a46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e84823ca041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fae10912f41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3c7e2e4d742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28971770446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WOMEN SP3AKERS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WOMEN SP3AKERS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WOMEN SP3AKERS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WOMEN SP3AKERS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WOMEN SP3AKERS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WOMEN SP3AKERS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67 338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WOMEN SP3AKERS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816 099 412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WOMEN SP3AKERS AS</a:t>
            </a:r>
          </a:p>
        </p:txBody>
      </p:sp>
    </p:spTree>
  </p:cSld>
  <p:clrMapOvr>
    <a:masterClrMapping xmlns:a="http://schemas.openxmlformats.org/drawingml/2006/main"/>
  </p:clrMapOvr>
</p:sld>
</file>