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eca0a1281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c70f9ae644409"/>
  </p:sldMasterIdLst>
  <p:sldIdLst>
    <p:sldId xmlns:r="http://schemas.openxmlformats.org/officeDocument/2006/relationships" id="256" r:id="Rd9a272d0480c48c5"/>
    <p:sldId xmlns:r="http://schemas.openxmlformats.org/officeDocument/2006/relationships" id="257" r:id="R3418bb105b954dff"/>
    <p:sldId xmlns:r="http://schemas.openxmlformats.org/officeDocument/2006/relationships" id="258" r:id="Ra169fb2ab96c44e6"/>
    <p:sldId xmlns:r="http://schemas.openxmlformats.org/officeDocument/2006/relationships" id="259" r:id="Re04580bea6674301"/>
    <p:sldId xmlns:r="http://schemas.openxmlformats.org/officeDocument/2006/relationships" id="260" r:id="R23a7973657c74231"/>
    <p:sldId xmlns:r="http://schemas.openxmlformats.org/officeDocument/2006/relationships" id="261" r:id="R3f66ac1aeb8e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c70f9ae644409" /><Relationship Type="http://schemas.openxmlformats.org/officeDocument/2006/relationships/slide" Target="/ppt/slides/slide1.xml" Id="Rd9a272d0480c48c5" /><Relationship Type="http://schemas.openxmlformats.org/officeDocument/2006/relationships/slide" Target="/ppt/slides/slide2.xml" Id="R3418bb105b954dff" /><Relationship Type="http://schemas.openxmlformats.org/officeDocument/2006/relationships/slide" Target="/ppt/slides/slide3.xml" Id="Ra169fb2ab96c44e6" /><Relationship Type="http://schemas.openxmlformats.org/officeDocument/2006/relationships/slide" Target="/ppt/slides/slide4.xml" Id="Re04580bea6674301" /><Relationship Type="http://schemas.openxmlformats.org/officeDocument/2006/relationships/slide" Target="/ppt/slides/slide5.xml" Id="R23a7973657c74231" /><Relationship Type="http://schemas.openxmlformats.org/officeDocument/2006/relationships/slide" Target="/ppt/slides/slide6.xml" Id="R3f66ac1aeb8e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ea4f9d13d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a4b1030e4274" /><Relationship Type="http://schemas.openxmlformats.org/officeDocument/2006/relationships/theme" Target="/ppt/slideMasters/theme/theme1.xml" Id="R64eb336ad94e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ba4b1030e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221b62b9d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7341bb416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2c927d2f8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c9f3538249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c2335425c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cfe0f6bb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E-SECURITY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E-SECURITY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−398 259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816 083 532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E-SECURITY AS</a:t>
            </a:r>
          </a:p>
        </p:txBody>
      </p:sp>
    </p:spTree>
  </p:cSld>
  <p:clrMapOvr>
    <a:masterClrMapping xmlns:a="http://schemas.openxmlformats.org/drawingml/2006/main"/>
  </p:clrMapOvr>
</p:sld>
</file>