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4ad025f574a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22a5c6fd344bbf"/>
  </p:sldMasterIdLst>
  <p:sldIdLst>
    <p:sldId xmlns:r="http://schemas.openxmlformats.org/officeDocument/2006/relationships" id="256" r:id="Ra8b1e4f1c82b47b5"/>
    <p:sldId xmlns:r="http://schemas.openxmlformats.org/officeDocument/2006/relationships" id="257" r:id="R2528aee974eb45ba"/>
    <p:sldId xmlns:r="http://schemas.openxmlformats.org/officeDocument/2006/relationships" id="258" r:id="R85edebec34da4a1e"/>
    <p:sldId xmlns:r="http://schemas.openxmlformats.org/officeDocument/2006/relationships" id="259" r:id="Rea4e1249b5984c40"/>
    <p:sldId xmlns:r="http://schemas.openxmlformats.org/officeDocument/2006/relationships" id="260" r:id="R791a2eb0ea5d4949"/>
    <p:sldId xmlns:r="http://schemas.openxmlformats.org/officeDocument/2006/relationships" id="261" r:id="R3ec1c08690fa4b1a"/>
    <p:sldId xmlns:r="http://schemas.openxmlformats.org/officeDocument/2006/relationships" id="262" r:id="Re31d40755fa1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2a5c6fd344bbf" /><Relationship Type="http://schemas.openxmlformats.org/officeDocument/2006/relationships/slide" Target="/ppt/slides/slide1.xml" Id="Ra8b1e4f1c82b47b5" /><Relationship Type="http://schemas.openxmlformats.org/officeDocument/2006/relationships/slide" Target="/ppt/slides/slide2.xml" Id="R2528aee974eb45ba" /><Relationship Type="http://schemas.openxmlformats.org/officeDocument/2006/relationships/slide" Target="/ppt/slides/slide3.xml" Id="R85edebec34da4a1e" /><Relationship Type="http://schemas.openxmlformats.org/officeDocument/2006/relationships/slide" Target="/ppt/slides/slide4.xml" Id="Rea4e1249b5984c40" /><Relationship Type="http://schemas.openxmlformats.org/officeDocument/2006/relationships/slide" Target="/ppt/slides/slide5.xml" Id="R791a2eb0ea5d4949" /><Relationship Type="http://schemas.openxmlformats.org/officeDocument/2006/relationships/slide" Target="/ppt/slides/slide6.xml" Id="R3ec1c08690fa4b1a" /><Relationship Type="http://schemas.openxmlformats.org/officeDocument/2006/relationships/slide" Target="/ppt/slides/slide7.xml" Id="Re31d40755fa1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d7883a9a9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c5ac466214825" /><Relationship Type="http://schemas.openxmlformats.org/officeDocument/2006/relationships/theme" Target="/ppt/slideMasters/theme/theme1.xml" Id="Rf9664261ff48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c5ac4662148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287c782a6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6825bbb904b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7a4aa11da41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1b1dfebfb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3adf7f28b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ec199a1a045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e81bbb63747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IRIS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IRIS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347 017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 JAN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Inge Søvik, Amtmann Meinichs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816 034 612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IRIS REGNSKAP AS</a:t>
            </a:r>
          </a:p>
        </p:txBody>
      </p:sp>
    </p:spTree>
  </p:cSld>
  <p:clrMapOvr>
    <a:masterClrMapping xmlns:a="http://schemas.openxmlformats.org/drawingml/2006/main"/>
  </p:clrMapOvr>
</p:sld>
</file>