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fd86638e8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aae1f7deb4859"/>
  </p:sldMasterIdLst>
  <p:sldIdLst>
    <p:sldId xmlns:r="http://schemas.openxmlformats.org/officeDocument/2006/relationships" id="256" r:id="R18d3e6a5d4e04b23"/>
    <p:sldId xmlns:r="http://schemas.openxmlformats.org/officeDocument/2006/relationships" id="257" r:id="R15283ea1578b4dae"/>
    <p:sldId xmlns:r="http://schemas.openxmlformats.org/officeDocument/2006/relationships" id="258" r:id="Rb2bf694f5c2d4986"/>
    <p:sldId xmlns:r="http://schemas.openxmlformats.org/officeDocument/2006/relationships" id="259" r:id="R6822c3b41ab848ec"/>
    <p:sldId xmlns:r="http://schemas.openxmlformats.org/officeDocument/2006/relationships" id="260" r:id="R42ec5de840db4a51"/>
    <p:sldId xmlns:r="http://schemas.openxmlformats.org/officeDocument/2006/relationships" id="261" r:id="R9cf4f586969f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aae1f7deb4859" /><Relationship Type="http://schemas.openxmlformats.org/officeDocument/2006/relationships/slide" Target="/ppt/slides/slide1.xml" Id="R18d3e6a5d4e04b23" /><Relationship Type="http://schemas.openxmlformats.org/officeDocument/2006/relationships/slide" Target="/ppt/slides/slide2.xml" Id="R15283ea1578b4dae" /><Relationship Type="http://schemas.openxmlformats.org/officeDocument/2006/relationships/slide" Target="/ppt/slides/slide3.xml" Id="Rb2bf694f5c2d4986" /><Relationship Type="http://schemas.openxmlformats.org/officeDocument/2006/relationships/slide" Target="/ppt/slides/slide4.xml" Id="R6822c3b41ab848ec" /><Relationship Type="http://schemas.openxmlformats.org/officeDocument/2006/relationships/slide" Target="/ppt/slides/slide5.xml" Id="R42ec5de840db4a51" /><Relationship Type="http://schemas.openxmlformats.org/officeDocument/2006/relationships/slide" Target="/ppt/slides/slide6.xml" Id="R9cf4f586969f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a8fbc7393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898b933ed4422" /><Relationship Type="http://schemas.openxmlformats.org/officeDocument/2006/relationships/theme" Target="/ppt/slideMasters/theme/theme1.xml" Id="Re682a6857b67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898b933ed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ccd936540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4e7cfa01e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e70d7757a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ec9a185d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72395d953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18fc9cd61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