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53383ff8174b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ecf9c13dc41ce"/>
  </p:sldMasterIdLst>
  <p:sldIdLst>
    <p:sldId xmlns:r="http://schemas.openxmlformats.org/officeDocument/2006/relationships" id="256" r:id="R6bc89b68a8bd4df6"/>
    <p:sldId xmlns:r="http://schemas.openxmlformats.org/officeDocument/2006/relationships" id="257" r:id="R9614eb47b7834da9"/>
    <p:sldId xmlns:r="http://schemas.openxmlformats.org/officeDocument/2006/relationships" id="258" r:id="R634937da055e40a2"/>
    <p:sldId xmlns:r="http://schemas.openxmlformats.org/officeDocument/2006/relationships" id="259" r:id="R323112c3cc754e3f"/>
    <p:sldId xmlns:r="http://schemas.openxmlformats.org/officeDocument/2006/relationships" id="260" r:id="Rbf4fd08a36864de4"/>
    <p:sldId xmlns:r="http://schemas.openxmlformats.org/officeDocument/2006/relationships" id="261" r:id="Rede126f0183e4a08"/>
    <p:sldId xmlns:r="http://schemas.openxmlformats.org/officeDocument/2006/relationships" id="262" r:id="R1a7827a6d8f44d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ecf9c13dc41ce" /><Relationship Type="http://schemas.openxmlformats.org/officeDocument/2006/relationships/slide" Target="/ppt/slides/slide1.xml" Id="R6bc89b68a8bd4df6" /><Relationship Type="http://schemas.openxmlformats.org/officeDocument/2006/relationships/slide" Target="/ppt/slides/slide2.xml" Id="R9614eb47b7834da9" /><Relationship Type="http://schemas.openxmlformats.org/officeDocument/2006/relationships/slide" Target="/ppt/slides/slide3.xml" Id="R634937da055e40a2" /><Relationship Type="http://schemas.openxmlformats.org/officeDocument/2006/relationships/slide" Target="/ppt/slides/slide4.xml" Id="R323112c3cc754e3f" /><Relationship Type="http://schemas.openxmlformats.org/officeDocument/2006/relationships/slide" Target="/ppt/slides/slide5.xml" Id="Rbf4fd08a36864de4" /><Relationship Type="http://schemas.openxmlformats.org/officeDocument/2006/relationships/slide" Target="/ppt/slides/slide6.xml" Id="Rede126f0183e4a08" /><Relationship Type="http://schemas.openxmlformats.org/officeDocument/2006/relationships/slide" Target="/ppt/slides/slide7.xml" Id="R1a7827a6d8f44d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da549e253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f5ddc2a924e53" /><Relationship Type="http://schemas.openxmlformats.org/officeDocument/2006/relationships/theme" Target="/ppt/slideMasters/theme/theme1.xml" Id="R9dd0a3736299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bf5ddc2a92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6e0726bee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861b0c64b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9d9bc7230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73865c5314b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8ae0e2c914b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8adf59f5a49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2637c28a4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DOOKU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DOOKU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DOOKU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DOOKU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DOOKU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DOOKU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DOOKU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LUNDE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HERLOFSON FINNE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DOOKU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dookuinvest@gmail.com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815 958 322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DOOKU INVEST AS</a:t>
            </a:r>
          </a:p>
        </p:txBody>
      </p:sp>
    </p:spTree>
  </p:cSld>
  <p:clrMapOvr>
    <a:masterClrMapping xmlns:a="http://schemas.openxmlformats.org/drawingml/2006/main"/>
  </p:clrMapOvr>
</p:sld>
</file>