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2b96a76481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d73ff177c54476"/>
  </p:sldMasterIdLst>
  <p:sldIdLst>
    <p:sldId xmlns:r="http://schemas.openxmlformats.org/officeDocument/2006/relationships" id="256" r:id="R4eb967a939ed4dcb"/>
    <p:sldId xmlns:r="http://schemas.openxmlformats.org/officeDocument/2006/relationships" id="257" r:id="R0ee0f48641a046c2"/>
    <p:sldId xmlns:r="http://schemas.openxmlformats.org/officeDocument/2006/relationships" id="258" r:id="R3d8f78becbbb4036"/>
    <p:sldId xmlns:r="http://schemas.openxmlformats.org/officeDocument/2006/relationships" id="259" r:id="R17dde483297c4856"/>
    <p:sldId xmlns:r="http://schemas.openxmlformats.org/officeDocument/2006/relationships" id="260" r:id="R6ba6a76a6f5d46e8"/>
    <p:sldId xmlns:r="http://schemas.openxmlformats.org/officeDocument/2006/relationships" id="261" r:id="R6d5234c585ef4607"/>
    <p:sldId xmlns:r="http://schemas.openxmlformats.org/officeDocument/2006/relationships" id="262" r:id="Rbe1d64b8fe5742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73ff177c54476" /><Relationship Type="http://schemas.openxmlformats.org/officeDocument/2006/relationships/slide" Target="/ppt/slides/slide1.xml" Id="R4eb967a939ed4dcb" /><Relationship Type="http://schemas.openxmlformats.org/officeDocument/2006/relationships/slide" Target="/ppt/slides/slide2.xml" Id="R0ee0f48641a046c2" /><Relationship Type="http://schemas.openxmlformats.org/officeDocument/2006/relationships/slide" Target="/ppt/slides/slide3.xml" Id="R3d8f78becbbb4036" /><Relationship Type="http://schemas.openxmlformats.org/officeDocument/2006/relationships/slide" Target="/ppt/slides/slide4.xml" Id="R17dde483297c4856" /><Relationship Type="http://schemas.openxmlformats.org/officeDocument/2006/relationships/slide" Target="/ppt/slides/slide5.xml" Id="R6ba6a76a6f5d46e8" /><Relationship Type="http://schemas.openxmlformats.org/officeDocument/2006/relationships/slide" Target="/ppt/slides/slide6.xml" Id="R6d5234c585ef4607" /><Relationship Type="http://schemas.openxmlformats.org/officeDocument/2006/relationships/slide" Target="/ppt/slides/slide7.xml" Id="Rbe1d64b8fe5742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27d0a1eab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a4d55d82b442f" /><Relationship Type="http://schemas.openxmlformats.org/officeDocument/2006/relationships/theme" Target="/ppt/slideMasters/theme/theme1.xml" Id="R5c37b8ed5c83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a4d55d82b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deed4c7fd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7dea428244c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b2faa2d941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ab611798140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1a1dfc6004f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acfedd5944c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795ad9521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KARLSENG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KARLSENG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Erlend Karlseng, Bregneveien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815 927 702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KARLSENG HOLDING AS</a:t>
            </a:r>
          </a:p>
        </p:txBody>
      </p:sp>
    </p:spTree>
  </p:cSld>
  <p:clrMapOvr>
    <a:masterClrMapping xmlns:a="http://schemas.openxmlformats.org/drawingml/2006/main"/>
  </p:clrMapOvr>
</p:sld>
</file>