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d8dccabf204b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ea07ca66e4f90"/>
  </p:sldMasterIdLst>
  <p:sldIdLst>
    <p:sldId xmlns:r="http://schemas.openxmlformats.org/officeDocument/2006/relationships" id="256" r:id="Rf5538628c7654551"/>
    <p:sldId xmlns:r="http://schemas.openxmlformats.org/officeDocument/2006/relationships" id="257" r:id="R575bf93402314756"/>
    <p:sldId xmlns:r="http://schemas.openxmlformats.org/officeDocument/2006/relationships" id="258" r:id="Rc9c0872181ed44bd"/>
    <p:sldId xmlns:r="http://schemas.openxmlformats.org/officeDocument/2006/relationships" id="259" r:id="Rb2605b70d26442b7"/>
    <p:sldId xmlns:r="http://schemas.openxmlformats.org/officeDocument/2006/relationships" id="260" r:id="R41fa0d43f4d54148"/>
    <p:sldId xmlns:r="http://schemas.openxmlformats.org/officeDocument/2006/relationships" id="261" r:id="R8136f5e4e6e14774"/>
    <p:sldId xmlns:r="http://schemas.openxmlformats.org/officeDocument/2006/relationships" id="262" r:id="R11e62c2d0b06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ea07ca66e4f90" /><Relationship Type="http://schemas.openxmlformats.org/officeDocument/2006/relationships/slide" Target="/ppt/slides/slide1.xml" Id="Rf5538628c7654551" /><Relationship Type="http://schemas.openxmlformats.org/officeDocument/2006/relationships/slide" Target="/ppt/slides/slide2.xml" Id="R575bf93402314756" /><Relationship Type="http://schemas.openxmlformats.org/officeDocument/2006/relationships/slide" Target="/ppt/slides/slide3.xml" Id="Rc9c0872181ed44bd" /><Relationship Type="http://schemas.openxmlformats.org/officeDocument/2006/relationships/slide" Target="/ppt/slides/slide4.xml" Id="Rb2605b70d26442b7" /><Relationship Type="http://schemas.openxmlformats.org/officeDocument/2006/relationships/slide" Target="/ppt/slides/slide5.xml" Id="R41fa0d43f4d54148" /><Relationship Type="http://schemas.openxmlformats.org/officeDocument/2006/relationships/slide" Target="/ppt/slides/slide6.xml" Id="R8136f5e4e6e14774" /><Relationship Type="http://schemas.openxmlformats.org/officeDocument/2006/relationships/slide" Target="/ppt/slides/slide7.xml" Id="R11e62c2d0b06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55a23dbfe4a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69b3ab13849c5" /><Relationship Type="http://schemas.openxmlformats.org/officeDocument/2006/relationships/theme" Target="/ppt/slideMasters/theme/theme1.xml" Id="R029ea793b858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69b3ab138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c9666927c46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3c3fcff23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370a64b054a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363aa15334b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7e44eb6f646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94a10de984a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bdd71584b4e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LEADERSHIP PIPELINE INSTITUTE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LEADERSHIP PIPELINE INSTITUTE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LEADERSHIP PIPELINE INSTITUTE NORGE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LEADERSHIP PIPELINE INSTITUTE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LEADERSHIP PIPELINE INSTITUTE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LEADERSHIP PIPELINE INSTITUTE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10 029 077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5 370 190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4 234 748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7 409 164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LEADERSHIP PIPELINE INSTITUTE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LEADERSHIP PIPELINE INSTITUTE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LEADERSHIP PIPELINE INSTITUTE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Line Blomlie, Horniveien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815 908 562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LEADERSHIP PIPELINE INSTITUTE NORGE AS</a:t>
            </a:r>
          </a:p>
        </p:txBody>
      </p:sp>
    </p:spTree>
  </p:cSld>
  <p:clrMapOvr>
    <a:masterClrMapping xmlns:a="http://schemas.openxmlformats.org/drawingml/2006/main"/>
  </p:clrMapOvr>
</p:sld>
</file>