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4b12ddcb6f46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bf8f8e929740af"/>
  </p:sldMasterIdLst>
  <p:sldIdLst>
    <p:sldId xmlns:r="http://schemas.openxmlformats.org/officeDocument/2006/relationships" id="256" r:id="Ra4f5e008079f4a84"/>
    <p:sldId xmlns:r="http://schemas.openxmlformats.org/officeDocument/2006/relationships" id="257" r:id="Rd21911db56284eff"/>
    <p:sldId xmlns:r="http://schemas.openxmlformats.org/officeDocument/2006/relationships" id="258" r:id="R8b9875001946463a"/>
    <p:sldId xmlns:r="http://schemas.openxmlformats.org/officeDocument/2006/relationships" id="259" r:id="R461b909097a94a2c"/>
    <p:sldId xmlns:r="http://schemas.openxmlformats.org/officeDocument/2006/relationships" id="260" r:id="R7bb145568ff440b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bf8f8e929740af" /><Relationship Type="http://schemas.openxmlformats.org/officeDocument/2006/relationships/slide" Target="/ppt/slides/slide1.xml" Id="Ra4f5e008079f4a84" /><Relationship Type="http://schemas.openxmlformats.org/officeDocument/2006/relationships/slide" Target="/ppt/slides/slide2.xml" Id="Rd21911db56284eff" /><Relationship Type="http://schemas.openxmlformats.org/officeDocument/2006/relationships/slide" Target="/ppt/slides/slide3.xml" Id="R8b9875001946463a" /><Relationship Type="http://schemas.openxmlformats.org/officeDocument/2006/relationships/slide" Target="/ppt/slides/slide4.xml" Id="R461b909097a94a2c" /><Relationship Type="http://schemas.openxmlformats.org/officeDocument/2006/relationships/slide" Target="/ppt/slides/slide5.xml" Id="R7bb145568ff440b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6925457bd2471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2e31d150d4511" /><Relationship Type="http://schemas.openxmlformats.org/officeDocument/2006/relationships/theme" Target="/ppt/slideMasters/theme/theme1.xml" Id="Rb273f418b1e34f9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42e31d150d45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99780e1ab4e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dd51851fb44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71fee8ccb44d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54d653b6646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4946db106f49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TAFJORD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TAFJORD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TAFJORD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815 897 692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TAFJORD HOLDING AS</a:t>
            </a:r>
          </a:p>
        </p:txBody>
      </p:sp>
    </p:spTree>
  </p:cSld>
  <p:clrMapOvr>
    <a:masterClrMapping xmlns:a="http://schemas.openxmlformats.org/drawingml/2006/main"/>
  </p:clrMapOvr>
</p:sld>
</file>