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0aacbf8f1c4c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a608680dac4e2c"/>
  </p:sldMasterIdLst>
  <p:sldIdLst>
    <p:sldId xmlns:r="http://schemas.openxmlformats.org/officeDocument/2006/relationships" id="256" r:id="Rd4035a9dddd840ec"/>
    <p:sldId xmlns:r="http://schemas.openxmlformats.org/officeDocument/2006/relationships" id="257" r:id="Rf54c0ec872074ea8"/>
    <p:sldId xmlns:r="http://schemas.openxmlformats.org/officeDocument/2006/relationships" id="258" r:id="R2e20ecdb155b4c7c"/>
    <p:sldId xmlns:r="http://schemas.openxmlformats.org/officeDocument/2006/relationships" id="259" r:id="R0806f09966a74c28"/>
    <p:sldId xmlns:r="http://schemas.openxmlformats.org/officeDocument/2006/relationships" id="260" r:id="R571985f8a89e450a"/>
    <p:sldId xmlns:r="http://schemas.openxmlformats.org/officeDocument/2006/relationships" id="261" r:id="R2309fbff8f4c4e0d"/>
    <p:sldId xmlns:r="http://schemas.openxmlformats.org/officeDocument/2006/relationships" id="262" r:id="Rfb3cef137ce142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a608680dac4e2c" /><Relationship Type="http://schemas.openxmlformats.org/officeDocument/2006/relationships/slide" Target="/ppt/slides/slide1.xml" Id="Rd4035a9dddd840ec" /><Relationship Type="http://schemas.openxmlformats.org/officeDocument/2006/relationships/slide" Target="/ppt/slides/slide2.xml" Id="Rf54c0ec872074ea8" /><Relationship Type="http://schemas.openxmlformats.org/officeDocument/2006/relationships/slide" Target="/ppt/slides/slide3.xml" Id="R2e20ecdb155b4c7c" /><Relationship Type="http://schemas.openxmlformats.org/officeDocument/2006/relationships/slide" Target="/ppt/slides/slide4.xml" Id="R0806f09966a74c28" /><Relationship Type="http://schemas.openxmlformats.org/officeDocument/2006/relationships/slide" Target="/ppt/slides/slide5.xml" Id="R571985f8a89e450a" /><Relationship Type="http://schemas.openxmlformats.org/officeDocument/2006/relationships/slide" Target="/ppt/slides/slide6.xml" Id="R2309fbff8f4c4e0d" /><Relationship Type="http://schemas.openxmlformats.org/officeDocument/2006/relationships/slide" Target="/ppt/slides/slide7.xml" Id="Rfb3cef137ce142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97c94a935549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776c034aa4954" /><Relationship Type="http://schemas.openxmlformats.org/officeDocument/2006/relationships/theme" Target="/ppt/slideMasters/theme/theme1.xml" Id="Rb24e376c23514b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d776c034aa49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b71fc145348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88cb6bd9844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92287b4ec4c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ebf1ea5824b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d79f3e5ba48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c692a7ab944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9eeb6aa454b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SUMSAR &amp; SUNGAM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SUMSAR &amp; SUNGAM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SUMSAR &amp; SUNGAM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SUMSAR &amp; SUNGAM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SUMSAR &amp; SUNGAM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SUMSAR &amp; SUNGAM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401 442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5 192 528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5 287 406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SUMSAR &amp; SUNGAM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INGE REIME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SUMSAR &amp; SUNGAM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Kvåletunet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815 765 982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SUMSAR &amp; SUNGAM AS</a:t>
            </a:r>
          </a:p>
        </p:txBody>
      </p:sp>
    </p:spTree>
  </p:cSld>
  <p:clrMapOvr>
    <a:masterClrMapping xmlns:a="http://schemas.openxmlformats.org/drawingml/2006/main"/>
  </p:clrMapOvr>
</p:sld>
</file>