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040c7c11a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3d080253947e7"/>
  </p:sldMasterIdLst>
  <p:sldIdLst>
    <p:sldId xmlns:r="http://schemas.openxmlformats.org/officeDocument/2006/relationships" id="256" r:id="Rc05dff78883f42a4"/>
    <p:sldId xmlns:r="http://schemas.openxmlformats.org/officeDocument/2006/relationships" id="257" r:id="R94232d55f0f54069"/>
    <p:sldId xmlns:r="http://schemas.openxmlformats.org/officeDocument/2006/relationships" id="258" r:id="Ra41ecd793f3946fa"/>
    <p:sldId xmlns:r="http://schemas.openxmlformats.org/officeDocument/2006/relationships" id="259" r:id="R87ff1919353b4758"/>
    <p:sldId xmlns:r="http://schemas.openxmlformats.org/officeDocument/2006/relationships" id="260" r:id="R6d3d6749231243cd"/>
    <p:sldId xmlns:r="http://schemas.openxmlformats.org/officeDocument/2006/relationships" id="261" r:id="R90729b7c8e774e28"/>
    <p:sldId xmlns:r="http://schemas.openxmlformats.org/officeDocument/2006/relationships" id="262" r:id="R539d95a4681742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3d080253947e7" /><Relationship Type="http://schemas.openxmlformats.org/officeDocument/2006/relationships/slide" Target="/ppt/slides/slide1.xml" Id="Rc05dff78883f42a4" /><Relationship Type="http://schemas.openxmlformats.org/officeDocument/2006/relationships/slide" Target="/ppt/slides/slide2.xml" Id="R94232d55f0f54069" /><Relationship Type="http://schemas.openxmlformats.org/officeDocument/2006/relationships/slide" Target="/ppt/slides/slide3.xml" Id="Ra41ecd793f3946fa" /><Relationship Type="http://schemas.openxmlformats.org/officeDocument/2006/relationships/slide" Target="/ppt/slides/slide4.xml" Id="R87ff1919353b4758" /><Relationship Type="http://schemas.openxmlformats.org/officeDocument/2006/relationships/slide" Target="/ppt/slides/slide5.xml" Id="R6d3d6749231243cd" /><Relationship Type="http://schemas.openxmlformats.org/officeDocument/2006/relationships/slide" Target="/ppt/slides/slide6.xml" Id="R90729b7c8e774e28" /><Relationship Type="http://schemas.openxmlformats.org/officeDocument/2006/relationships/slide" Target="/ppt/slides/slide7.xml" Id="R539d95a4681742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84e8a30ac46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596903b3d402b" /><Relationship Type="http://schemas.openxmlformats.org/officeDocument/2006/relationships/theme" Target="/ppt/slideMasters/theme/theme1.xml" Id="Race287100da6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d596903b3d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9232f61a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f95f8f22c4f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4c7c3f0a5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df0329a8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70dde7ad2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a0610e1e4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ae1fe278d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 AS ble etablert [år] og holder til i Stanghelle.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505 270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TOSKEDAL JAN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Ospeholtet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5724 Stanghelle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815 739 892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 AS</a:t>
            </a:r>
          </a:p>
        </p:txBody>
      </p:sp>
    </p:spTree>
  </p:cSld>
  <p:clrMapOvr>
    <a:masterClrMapping xmlns:a="http://schemas.openxmlformats.org/drawingml/2006/main"/>
  </p:clrMapOvr>
</p:sld>
</file>