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71bd93622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23ad42950e4c48"/>
  </p:sldMasterIdLst>
  <p:sldIdLst>
    <p:sldId xmlns:r="http://schemas.openxmlformats.org/officeDocument/2006/relationships" id="256" r:id="Rfdefe116806f4622"/>
    <p:sldId xmlns:r="http://schemas.openxmlformats.org/officeDocument/2006/relationships" id="257" r:id="R415ebde40b084caa"/>
    <p:sldId xmlns:r="http://schemas.openxmlformats.org/officeDocument/2006/relationships" id="258" r:id="R5f8fcb64999349a6"/>
    <p:sldId xmlns:r="http://schemas.openxmlformats.org/officeDocument/2006/relationships" id="259" r:id="R1756cdfa13354bac"/>
    <p:sldId xmlns:r="http://schemas.openxmlformats.org/officeDocument/2006/relationships" id="260" r:id="Rb79d863aaf43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3ad42950e4c48" /><Relationship Type="http://schemas.openxmlformats.org/officeDocument/2006/relationships/slide" Target="/ppt/slides/slide1.xml" Id="Rfdefe116806f4622" /><Relationship Type="http://schemas.openxmlformats.org/officeDocument/2006/relationships/slide" Target="/ppt/slides/slide2.xml" Id="R415ebde40b084caa" /><Relationship Type="http://schemas.openxmlformats.org/officeDocument/2006/relationships/slide" Target="/ppt/slides/slide3.xml" Id="R5f8fcb64999349a6" /><Relationship Type="http://schemas.openxmlformats.org/officeDocument/2006/relationships/slide" Target="/ppt/slides/slide4.xml" Id="R1756cdfa13354bac" /><Relationship Type="http://schemas.openxmlformats.org/officeDocument/2006/relationships/slide" Target="/ppt/slides/slide5.xml" Id="Rb79d863aaf43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9fefafc58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3ea98edf24d0e" /><Relationship Type="http://schemas.openxmlformats.org/officeDocument/2006/relationships/theme" Target="/ppt/slideMasters/theme/theme1.xml" Id="R6997d4c6bee6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3ea98edf2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1ce34e88b40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23cdff4f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72d88b6f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e39ac49e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98b54fe7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VEIVALGET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VEIVALGET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VEIVALGET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VEIVALGET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VEIVALGET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VEIVALGET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815 727 142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VEIVALGET AS</a:t>
            </a:r>
          </a:p>
        </p:txBody>
      </p:sp>
    </p:spTree>
  </p:cSld>
  <p:clrMapOvr>
    <a:masterClrMapping xmlns:a="http://schemas.openxmlformats.org/drawingml/2006/main"/>
  </p:clrMapOvr>
</p:sld>
</file>