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99c9292cd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9d843c1c4e41b3"/>
  </p:sldMasterIdLst>
  <p:sldIdLst>
    <p:sldId xmlns:r="http://schemas.openxmlformats.org/officeDocument/2006/relationships" id="256" r:id="Rc11d7b3933ad4ab8"/>
    <p:sldId xmlns:r="http://schemas.openxmlformats.org/officeDocument/2006/relationships" id="257" r:id="Rd1bc367953324772"/>
    <p:sldId xmlns:r="http://schemas.openxmlformats.org/officeDocument/2006/relationships" id="258" r:id="R08fb72617bd548a4"/>
    <p:sldId xmlns:r="http://schemas.openxmlformats.org/officeDocument/2006/relationships" id="259" r:id="R83b827e14df543af"/>
    <p:sldId xmlns:r="http://schemas.openxmlformats.org/officeDocument/2006/relationships" id="260" r:id="R87ca13d99ee4407c"/>
    <p:sldId xmlns:r="http://schemas.openxmlformats.org/officeDocument/2006/relationships" id="261" r:id="R555bb93afdd24337"/>
    <p:sldId xmlns:r="http://schemas.openxmlformats.org/officeDocument/2006/relationships" id="262" r:id="R17f604805a92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d843c1c4e41b3" /><Relationship Type="http://schemas.openxmlformats.org/officeDocument/2006/relationships/slide" Target="/ppt/slides/slide1.xml" Id="Rc11d7b3933ad4ab8" /><Relationship Type="http://schemas.openxmlformats.org/officeDocument/2006/relationships/slide" Target="/ppt/slides/slide2.xml" Id="Rd1bc367953324772" /><Relationship Type="http://schemas.openxmlformats.org/officeDocument/2006/relationships/slide" Target="/ppt/slides/slide3.xml" Id="R08fb72617bd548a4" /><Relationship Type="http://schemas.openxmlformats.org/officeDocument/2006/relationships/slide" Target="/ppt/slides/slide4.xml" Id="R83b827e14df543af" /><Relationship Type="http://schemas.openxmlformats.org/officeDocument/2006/relationships/slide" Target="/ppt/slides/slide5.xml" Id="R87ca13d99ee4407c" /><Relationship Type="http://schemas.openxmlformats.org/officeDocument/2006/relationships/slide" Target="/ppt/slides/slide6.xml" Id="R555bb93afdd24337" /><Relationship Type="http://schemas.openxmlformats.org/officeDocument/2006/relationships/slide" Target="/ppt/slides/slide7.xml" Id="R17f604805a92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831952a04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175349f249dd" /><Relationship Type="http://schemas.openxmlformats.org/officeDocument/2006/relationships/theme" Target="/ppt/slideMasters/theme/theme1.xml" Id="R719a58429ec6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e175349f249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5235fa4e3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9b0e69557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6573be69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b036d8469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81efb543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2bcf9b7474c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2dbb1b23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LIVING DAYLIGHTS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LIVING DAYLIGHTS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6 523 003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835 588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1 548 557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3 749 877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ØVREBØ TOR ARNE SØNTVEDT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815 724 852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LIVING DAYLIGHTS PRODUCTIONS AS</a:t>
            </a:r>
          </a:p>
        </p:txBody>
      </p:sp>
    </p:spTree>
  </p:cSld>
  <p:clrMapOvr>
    <a:masterClrMapping xmlns:a="http://schemas.openxmlformats.org/drawingml/2006/main"/>
  </p:clrMapOvr>
</p:sld>
</file>