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b789615a28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ec9aab3ffc438f"/>
  </p:sldMasterIdLst>
  <p:sldIdLst>
    <p:sldId xmlns:r="http://schemas.openxmlformats.org/officeDocument/2006/relationships" id="256" r:id="Rb2ffc7d999634fb4"/>
    <p:sldId xmlns:r="http://schemas.openxmlformats.org/officeDocument/2006/relationships" id="257" r:id="R4a69121c7c5749a3"/>
    <p:sldId xmlns:r="http://schemas.openxmlformats.org/officeDocument/2006/relationships" id="258" r:id="R81466abb0e454682"/>
    <p:sldId xmlns:r="http://schemas.openxmlformats.org/officeDocument/2006/relationships" id="259" r:id="Rc08d43c4450e4c51"/>
    <p:sldId xmlns:r="http://schemas.openxmlformats.org/officeDocument/2006/relationships" id="260" r:id="R6bf7aa1ffcc54382"/>
    <p:sldId xmlns:r="http://schemas.openxmlformats.org/officeDocument/2006/relationships" id="261" r:id="R7fb7e5e74c9d4d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c9aab3ffc438f" /><Relationship Type="http://schemas.openxmlformats.org/officeDocument/2006/relationships/slide" Target="/ppt/slides/slide1.xml" Id="Rb2ffc7d999634fb4" /><Relationship Type="http://schemas.openxmlformats.org/officeDocument/2006/relationships/slide" Target="/ppt/slides/slide2.xml" Id="R4a69121c7c5749a3" /><Relationship Type="http://schemas.openxmlformats.org/officeDocument/2006/relationships/slide" Target="/ppt/slides/slide3.xml" Id="R81466abb0e454682" /><Relationship Type="http://schemas.openxmlformats.org/officeDocument/2006/relationships/slide" Target="/ppt/slides/slide4.xml" Id="Rc08d43c4450e4c51" /><Relationship Type="http://schemas.openxmlformats.org/officeDocument/2006/relationships/slide" Target="/ppt/slides/slide5.xml" Id="R6bf7aa1ffcc54382" /><Relationship Type="http://schemas.openxmlformats.org/officeDocument/2006/relationships/slide" Target="/ppt/slides/slide6.xml" Id="R7fb7e5e74c9d4d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9b4e3a2e04a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c811801ae4cb0" /><Relationship Type="http://schemas.openxmlformats.org/officeDocument/2006/relationships/theme" Target="/ppt/slideMasters/theme/theme1.xml" Id="R976453c776cf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c811801ae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f9fd01f6a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c04065816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e0c49703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19ebbe960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4b9b2d1254e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b30964103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LEGEREGNSKAP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LEGEREGNSKAP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LEGEREGNSKAP EIENDOM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LEGEREGNSKAP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LEGEREGNSKAP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LEGEREGNSKAP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1 304 480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1 902 862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36 760 431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LEGEREGNSKAP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8-10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815 669 282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LEGEREGNSKAP EIENDOM AS</a:t>
            </a:r>
          </a:p>
        </p:txBody>
      </p:sp>
    </p:spTree>
  </p:cSld>
  <p:clrMapOvr>
    <a:masterClrMapping xmlns:a="http://schemas.openxmlformats.org/drawingml/2006/main"/>
  </p:clrMapOvr>
</p:sld>
</file>