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36cf7d91d345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0e9f67dadb4b2a"/>
  </p:sldMasterIdLst>
  <p:sldIdLst>
    <p:sldId xmlns:r="http://schemas.openxmlformats.org/officeDocument/2006/relationships" id="256" r:id="R4515179e7d45416b"/>
    <p:sldId xmlns:r="http://schemas.openxmlformats.org/officeDocument/2006/relationships" id="257" r:id="R6eaaacd60dd645c1"/>
    <p:sldId xmlns:r="http://schemas.openxmlformats.org/officeDocument/2006/relationships" id="258" r:id="R3e5e193e87b94a0e"/>
    <p:sldId xmlns:r="http://schemas.openxmlformats.org/officeDocument/2006/relationships" id="259" r:id="Rfc50ec3d4e024501"/>
    <p:sldId xmlns:r="http://schemas.openxmlformats.org/officeDocument/2006/relationships" id="260" r:id="Ra6627e0cc0b04dec"/>
    <p:sldId xmlns:r="http://schemas.openxmlformats.org/officeDocument/2006/relationships" id="261" r:id="Rd13f074c646547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e9f67dadb4b2a" /><Relationship Type="http://schemas.openxmlformats.org/officeDocument/2006/relationships/slide" Target="/ppt/slides/slide1.xml" Id="R4515179e7d45416b" /><Relationship Type="http://schemas.openxmlformats.org/officeDocument/2006/relationships/slide" Target="/ppt/slides/slide2.xml" Id="R6eaaacd60dd645c1" /><Relationship Type="http://schemas.openxmlformats.org/officeDocument/2006/relationships/slide" Target="/ppt/slides/slide3.xml" Id="R3e5e193e87b94a0e" /><Relationship Type="http://schemas.openxmlformats.org/officeDocument/2006/relationships/slide" Target="/ppt/slides/slide4.xml" Id="Rfc50ec3d4e024501" /><Relationship Type="http://schemas.openxmlformats.org/officeDocument/2006/relationships/slide" Target="/ppt/slides/slide5.xml" Id="Ra6627e0cc0b04dec" /><Relationship Type="http://schemas.openxmlformats.org/officeDocument/2006/relationships/slide" Target="/ppt/slides/slide6.xml" Id="Rd13f074c646547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6f11d2479945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25eaf0fc2c4cb9" /><Relationship Type="http://schemas.openxmlformats.org/officeDocument/2006/relationships/theme" Target="/ppt/slideMasters/theme/theme1.xml" Id="R8ad1c9dedf9d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25eaf0fc2c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c9ec83ab047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6a1985a6c64d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c8bb7f9de4c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81ed380b04a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b7ef2f51841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e03e9cb14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BETONMASTHÆHRE ROTSTIGEN TOMTER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BETONMASTHÆHRE ROTSTIGEN TOMTER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5 600 975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−385 155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5 932 671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815 642 902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BETONMASTHÆHRE ROTSTIGEN TOMTER AS</a:t>
            </a:r>
          </a:p>
        </p:txBody>
      </p:sp>
    </p:spTree>
  </p:cSld>
  <p:clrMapOvr>
    <a:masterClrMapping xmlns:a="http://schemas.openxmlformats.org/drawingml/2006/main"/>
  </p:clrMapOvr>
</p:sld>
</file>