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2055889f5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3d36502474b15"/>
  </p:sldMasterIdLst>
  <p:sldIdLst>
    <p:sldId xmlns:r="http://schemas.openxmlformats.org/officeDocument/2006/relationships" id="256" r:id="Rfe60d930999140d9"/>
    <p:sldId xmlns:r="http://schemas.openxmlformats.org/officeDocument/2006/relationships" id="257" r:id="Rca6963621451463a"/>
    <p:sldId xmlns:r="http://schemas.openxmlformats.org/officeDocument/2006/relationships" id="258" r:id="R6e44048976874b61"/>
    <p:sldId xmlns:r="http://schemas.openxmlformats.org/officeDocument/2006/relationships" id="259" r:id="R5635ab373d9342ea"/>
    <p:sldId xmlns:r="http://schemas.openxmlformats.org/officeDocument/2006/relationships" id="260" r:id="Ra49d9580277e4511"/>
    <p:sldId xmlns:r="http://schemas.openxmlformats.org/officeDocument/2006/relationships" id="261" r:id="R76ff1ac717874929"/>
    <p:sldId xmlns:r="http://schemas.openxmlformats.org/officeDocument/2006/relationships" id="262" r:id="Rdca804cb79a048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3d36502474b15" /><Relationship Type="http://schemas.openxmlformats.org/officeDocument/2006/relationships/slide" Target="/ppt/slides/slide1.xml" Id="Rfe60d930999140d9" /><Relationship Type="http://schemas.openxmlformats.org/officeDocument/2006/relationships/slide" Target="/ppt/slides/slide2.xml" Id="Rca6963621451463a" /><Relationship Type="http://schemas.openxmlformats.org/officeDocument/2006/relationships/slide" Target="/ppt/slides/slide3.xml" Id="R6e44048976874b61" /><Relationship Type="http://schemas.openxmlformats.org/officeDocument/2006/relationships/slide" Target="/ppt/slides/slide4.xml" Id="R5635ab373d9342ea" /><Relationship Type="http://schemas.openxmlformats.org/officeDocument/2006/relationships/slide" Target="/ppt/slides/slide5.xml" Id="Ra49d9580277e4511" /><Relationship Type="http://schemas.openxmlformats.org/officeDocument/2006/relationships/slide" Target="/ppt/slides/slide6.xml" Id="R76ff1ac717874929" /><Relationship Type="http://schemas.openxmlformats.org/officeDocument/2006/relationships/slide" Target="/ppt/slides/slide7.xml" Id="Rdca804cb79a048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a412b9f4a4b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19877a2fd437c" /><Relationship Type="http://schemas.openxmlformats.org/officeDocument/2006/relationships/theme" Target="/ppt/slideMasters/theme/theme1.xml" Id="R7fffb8c0026e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19877a2fd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a0b9d65874f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2d32b46b548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da0a1d6c4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40062c0a047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085a37a82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dd8edea49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38f058665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NETELAND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NETELAND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1 814 776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−2 018 059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23 150 661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107 620 780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815 588 312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NETELAND AS</a:t>
            </a:r>
          </a:p>
        </p:txBody>
      </p:sp>
    </p:spTree>
  </p:cSld>
  <p:clrMapOvr>
    <a:masterClrMapping xmlns:a="http://schemas.openxmlformats.org/drawingml/2006/main"/>
  </p:clrMapOvr>
</p:sld>
</file>