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8b679edada4b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67a97a91864eda"/>
  </p:sldMasterIdLst>
  <p:sldIdLst>
    <p:sldId xmlns:r="http://schemas.openxmlformats.org/officeDocument/2006/relationships" id="256" r:id="R8d29c83b73c74bbe"/>
    <p:sldId xmlns:r="http://schemas.openxmlformats.org/officeDocument/2006/relationships" id="257" r:id="Ra9d2e907c7e847c3"/>
    <p:sldId xmlns:r="http://schemas.openxmlformats.org/officeDocument/2006/relationships" id="258" r:id="R3a489bc64a444dff"/>
    <p:sldId xmlns:r="http://schemas.openxmlformats.org/officeDocument/2006/relationships" id="259" r:id="R33e5d69477ba4a4e"/>
    <p:sldId xmlns:r="http://schemas.openxmlformats.org/officeDocument/2006/relationships" id="260" r:id="Ra553b9970fc543bc"/>
    <p:sldId xmlns:r="http://schemas.openxmlformats.org/officeDocument/2006/relationships" id="261" r:id="R0ea901676cc34278"/>
    <p:sldId xmlns:r="http://schemas.openxmlformats.org/officeDocument/2006/relationships" id="262" r:id="R3350c046406b46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67a97a91864eda" /><Relationship Type="http://schemas.openxmlformats.org/officeDocument/2006/relationships/slide" Target="/ppt/slides/slide1.xml" Id="R8d29c83b73c74bbe" /><Relationship Type="http://schemas.openxmlformats.org/officeDocument/2006/relationships/slide" Target="/ppt/slides/slide2.xml" Id="Ra9d2e907c7e847c3" /><Relationship Type="http://schemas.openxmlformats.org/officeDocument/2006/relationships/slide" Target="/ppt/slides/slide3.xml" Id="R3a489bc64a444dff" /><Relationship Type="http://schemas.openxmlformats.org/officeDocument/2006/relationships/slide" Target="/ppt/slides/slide4.xml" Id="R33e5d69477ba4a4e" /><Relationship Type="http://schemas.openxmlformats.org/officeDocument/2006/relationships/slide" Target="/ppt/slides/slide5.xml" Id="Ra553b9970fc543bc" /><Relationship Type="http://schemas.openxmlformats.org/officeDocument/2006/relationships/slide" Target="/ppt/slides/slide6.xml" Id="R0ea901676cc34278" /><Relationship Type="http://schemas.openxmlformats.org/officeDocument/2006/relationships/slide" Target="/ppt/slides/slide7.xml" Id="R3350c046406b46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b4ff03f1d4d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f7f92586a48c9" /><Relationship Type="http://schemas.openxmlformats.org/officeDocument/2006/relationships/theme" Target="/ppt/slideMasters/theme/theme1.xml" Id="R1c7b7360c1d64a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4f7f92586a48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778ce70de43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f7555e86248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facfe740046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cf537417840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45d88270c43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5e8d56ba34f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3e4d3b67b44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DICKENS SARPSBORG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DICKENS SARPSBORG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DICKENS SARPSBORG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DICKENS SARPSBORG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DICKENS SARPSBORG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DICKENS SARPSBORG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20 128 343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2 138 973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1 359 253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6 234 908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16 650 903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DICKENS SARPSBORG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JØRGEN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DICKENS SARPSBORG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815 567 102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DICKENS SARPSBORG AS</a:t>
            </a:r>
          </a:p>
        </p:txBody>
      </p:sp>
    </p:spTree>
  </p:cSld>
  <p:clrMapOvr>
    <a:masterClrMapping xmlns:a="http://schemas.openxmlformats.org/drawingml/2006/main"/>
  </p:clrMapOvr>
</p:sld>
</file>