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b11f661263e245e2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e3bba30df84b4742"/>
  </p:sldMasterIdLst>
  <p:sldIdLst>
    <p:sldId xmlns:r="http://schemas.openxmlformats.org/officeDocument/2006/relationships" id="256" r:id="Rdbc0ec23b6a2432d"/>
    <p:sldId xmlns:r="http://schemas.openxmlformats.org/officeDocument/2006/relationships" id="257" r:id="R552aabd0787b4af1"/>
    <p:sldId xmlns:r="http://schemas.openxmlformats.org/officeDocument/2006/relationships" id="258" r:id="R672e31b4e31b47ba"/>
    <p:sldId xmlns:r="http://schemas.openxmlformats.org/officeDocument/2006/relationships" id="259" r:id="Rf45b72da1917485e"/>
    <p:sldId xmlns:r="http://schemas.openxmlformats.org/officeDocument/2006/relationships" id="260" r:id="R56d8be92ff664ab6"/>
    <p:sldId xmlns:r="http://schemas.openxmlformats.org/officeDocument/2006/relationships" id="261" r:id="R82c77893be3241d1"/>
    <p:sldId xmlns:r="http://schemas.openxmlformats.org/officeDocument/2006/relationships" id="262" r:id="R8ea1b137442b4a8d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3bba30df84b4742" /><Relationship Type="http://schemas.openxmlformats.org/officeDocument/2006/relationships/slide" Target="/ppt/slides/slide1.xml" Id="Rdbc0ec23b6a2432d" /><Relationship Type="http://schemas.openxmlformats.org/officeDocument/2006/relationships/slide" Target="/ppt/slides/slide2.xml" Id="R552aabd0787b4af1" /><Relationship Type="http://schemas.openxmlformats.org/officeDocument/2006/relationships/slide" Target="/ppt/slides/slide3.xml" Id="R672e31b4e31b47ba" /><Relationship Type="http://schemas.openxmlformats.org/officeDocument/2006/relationships/slide" Target="/ppt/slides/slide4.xml" Id="Rf45b72da1917485e" /><Relationship Type="http://schemas.openxmlformats.org/officeDocument/2006/relationships/slide" Target="/ppt/slides/slide5.xml" Id="R56d8be92ff664ab6" /><Relationship Type="http://schemas.openxmlformats.org/officeDocument/2006/relationships/slide" Target="/ppt/slides/slide6.xml" Id="R82c77893be3241d1" /><Relationship Type="http://schemas.openxmlformats.org/officeDocument/2006/relationships/slide" Target="/ppt/slides/slide7.xml" Id="R8ea1b137442b4a8d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2c5ea0cda9c4627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71a65f469c74eec" /><Relationship Type="http://schemas.openxmlformats.org/officeDocument/2006/relationships/theme" Target="/ppt/slideMasters/theme/theme1.xml" Id="Rd79a2ce0626e4b0a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171a65f469c74eec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1fbdb1f0b074f14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7862622630d4ea5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0b95c3005aa443f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08d2824c72a4d74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1dc432e47ea4e3d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efd658fdf294fb0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14b00887f2f482d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PSYKIATER VIKTORSSON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PSYKIATER VIKTORSSON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PSYKIATER VIKTORSSON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PSYKIATER VIKTORSSON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PSYKIATER VIKTORSSON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PSYKIATER VIKTORSSON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2022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−52 573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−59 512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92 511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93 865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PSYKIATER VIKTORSSON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VIKTORSSON J M KAROLINA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PSYKIATER VIKTORSSON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815 550 382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PSYKIATER VIKTORSSON AS</a:t>
            </a:r>
          </a:p>
        </p:txBody>
      </p:sp>
    </p:spTree>
  </p:cSld>
  <p:clrMapOvr>
    <a:masterClrMapping xmlns:a="http://schemas.openxmlformats.org/drawingml/2006/main"/>
  </p:clrMapOvr>
</p:sld>
</file>