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58036763aa4b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24a5bd7051423c"/>
  </p:sldMasterIdLst>
  <p:sldIdLst>
    <p:sldId xmlns:r="http://schemas.openxmlformats.org/officeDocument/2006/relationships" id="256" r:id="R067a7536bc5043ee"/>
    <p:sldId xmlns:r="http://schemas.openxmlformats.org/officeDocument/2006/relationships" id="257" r:id="R29ca10c7c3354565"/>
    <p:sldId xmlns:r="http://schemas.openxmlformats.org/officeDocument/2006/relationships" id="258" r:id="Ra87c4542248b4ab5"/>
    <p:sldId xmlns:r="http://schemas.openxmlformats.org/officeDocument/2006/relationships" id="259" r:id="R75b41ee49d6f458e"/>
    <p:sldId xmlns:r="http://schemas.openxmlformats.org/officeDocument/2006/relationships" id="260" r:id="Rab599be81ff646f6"/>
    <p:sldId xmlns:r="http://schemas.openxmlformats.org/officeDocument/2006/relationships" id="261" r:id="Rb4be94a25d9849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24a5bd7051423c" /><Relationship Type="http://schemas.openxmlformats.org/officeDocument/2006/relationships/slide" Target="/ppt/slides/slide1.xml" Id="R067a7536bc5043ee" /><Relationship Type="http://schemas.openxmlformats.org/officeDocument/2006/relationships/slide" Target="/ppt/slides/slide2.xml" Id="R29ca10c7c3354565" /><Relationship Type="http://schemas.openxmlformats.org/officeDocument/2006/relationships/slide" Target="/ppt/slides/slide3.xml" Id="Ra87c4542248b4ab5" /><Relationship Type="http://schemas.openxmlformats.org/officeDocument/2006/relationships/slide" Target="/ppt/slides/slide4.xml" Id="R75b41ee49d6f458e" /><Relationship Type="http://schemas.openxmlformats.org/officeDocument/2006/relationships/slide" Target="/ppt/slides/slide5.xml" Id="Rab599be81ff646f6" /><Relationship Type="http://schemas.openxmlformats.org/officeDocument/2006/relationships/slide" Target="/ppt/slides/slide6.xml" Id="Rb4be94a25d9849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ad439a02314d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80fb2027b4c2d" /><Relationship Type="http://schemas.openxmlformats.org/officeDocument/2006/relationships/theme" Target="/ppt/slideMasters/theme/theme1.xml" Id="R5347434cbad24c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680fb2027b4c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be4c0415c43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eee1b031b4f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40f4e510a4b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eb73dcf8049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1bf70d6d246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471e2d62d45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BELLA CAMPING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BELLA CAMPING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BEISFJORDGUBBEN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CAMPING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815 547 322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CAMPING AS</a:t>
            </a:r>
          </a:p>
        </p:txBody>
      </p:sp>
    </p:spTree>
  </p:cSld>
  <p:clrMapOvr>
    <a:masterClrMapping xmlns:a="http://schemas.openxmlformats.org/drawingml/2006/main"/>
  </p:clrMapOvr>
</p:sld>
</file>