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02b6de9a724d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cd4475cf814be7"/>
  </p:sldMasterIdLst>
  <p:sldIdLst>
    <p:sldId xmlns:r="http://schemas.openxmlformats.org/officeDocument/2006/relationships" id="256" r:id="Ra0c0d52ba2674052"/>
    <p:sldId xmlns:r="http://schemas.openxmlformats.org/officeDocument/2006/relationships" id="257" r:id="R049614f962a54874"/>
    <p:sldId xmlns:r="http://schemas.openxmlformats.org/officeDocument/2006/relationships" id="258" r:id="R011222a567e24737"/>
    <p:sldId xmlns:r="http://schemas.openxmlformats.org/officeDocument/2006/relationships" id="259" r:id="R3f7a3c10c09c4808"/>
    <p:sldId xmlns:r="http://schemas.openxmlformats.org/officeDocument/2006/relationships" id="260" r:id="R18a5c2104f92466a"/>
    <p:sldId xmlns:r="http://schemas.openxmlformats.org/officeDocument/2006/relationships" id="261" r:id="Rfcd3b28c9c9b44a4"/>
    <p:sldId xmlns:r="http://schemas.openxmlformats.org/officeDocument/2006/relationships" id="262" r:id="R33b2df9d789e4b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cd4475cf814be7" /><Relationship Type="http://schemas.openxmlformats.org/officeDocument/2006/relationships/slide" Target="/ppt/slides/slide1.xml" Id="Ra0c0d52ba2674052" /><Relationship Type="http://schemas.openxmlformats.org/officeDocument/2006/relationships/slide" Target="/ppt/slides/slide2.xml" Id="R049614f962a54874" /><Relationship Type="http://schemas.openxmlformats.org/officeDocument/2006/relationships/slide" Target="/ppt/slides/slide3.xml" Id="R011222a567e24737" /><Relationship Type="http://schemas.openxmlformats.org/officeDocument/2006/relationships/slide" Target="/ppt/slides/slide4.xml" Id="R3f7a3c10c09c4808" /><Relationship Type="http://schemas.openxmlformats.org/officeDocument/2006/relationships/slide" Target="/ppt/slides/slide5.xml" Id="R18a5c2104f92466a" /><Relationship Type="http://schemas.openxmlformats.org/officeDocument/2006/relationships/slide" Target="/ppt/slides/slide6.xml" Id="Rfcd3b28c9c9b44a4" /><Relationship Type="http://schemas.openxmlformats.org/officeDocument/2006/relationships/slide" Target="/ppt/slides/slide7.xml" Id="R33b2df9d789e4b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4afb4edd9a4e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d36ed895f4313" /><Relationship Type="http://schemas.openxmlformats.org/officeDocument/2006/relationships/theme" Target="/ppt/slideMasters/theme/theme1.xml" Id="R1e6cb80025914a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2d36ed895f43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75bcf2f364c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bd19f6acb4d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47d44de3845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71d1b77ae4e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f3f0f460247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b1c45da8c4e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c730ddf9b40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MVA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MVA REGNSKAP AS ble etablert [år] og holder til i Skui.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1 543 811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288 769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225 445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562 810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WAY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Tunheimbakken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1340 Skui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li-johnsen@hotmail.com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www.mva.as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815 533 372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MVA REGNSKAP AS</a:t>
            </a:r>
          </a:p>
        </p:txBody>
      </p:sp>
    </p:spTree>
  </p:cSld>
  <p:clrMapOvr>
    <a:masterClrMapping xmlns:a="http://schemas.openxmlformats.org/drawingml/2006/main"/>
  </p:clrMapOvr>
</p:sld>
</file>