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d79c64cefa49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d6147aac844b7"/>
  </p:sldMasterIdLst>
  <p:sldIdLst>
    <p:sldId xmlns:r="http://schemas.openxmlformats.org/officeDocument/2006/relationships" id="256" r:id="R718f7af5cdb84743"/>
    <p:sldId xmlns:r="http://schemas.openxmlformats.org/officeDocument/2006/relationships" id="257" r:id="R58bba399c44b467c"/>
    <p:sldId xmlns:r="http://schemas.openxmlformats.org/officeDocument/2006/relationships" id="258" r:id="R646d4c07aca649e5"/>
    <p:sldId xmlns:r="http://schemas.openxmlformats.org/officeDocument/2006/relationships" id="259" r:id="R643bdd5823144832"/>
    <p:sldId xmlns:r="http://schemas.openxmlformats.org/officeDocument/2006/relationships" id="260" r:id="Re3a9aa609f994897"/>
    <p:sldId xmlns:r="http://schemas.openxmlformats.org/officeDocument/2006/relationships" id="261" r:id="Rfcf403d8e3f9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d6147aac844b7" /><Relationship Type="http://schemas.openxmlformats.org/officeDocument/2006/relationships/slide" Target="/ppt/slides/slide1.xml" Id="R718f7af5cdb84743" /><Relationship Type="http://schemas.openxmlformats.org/officeDocument/2006/relationships/slide" Target="/ppt/slides/slide2.xml" Id="R58bba399c44b467c" /><Relationship Type="http://schemas.openxmlformats.org/officeDocument/2006/relationships/slide" Target="/ppt/slides/slide3.xml" Id="R646d4c07aca649e5" /><Relationship Type="http://schemas.openxmlformats.org/officeDocument/2006/relationships/slide" Target="/ppt/slides/slide4.xml" Id="R643bdd5823144832" /><Relationship Type="http://schemas.openxmlformats.org/officeDocument/2006/relationships/slide" Target="/ppt/slides/slide5.xml" Id="Re3a9aa609f994897" /><Relationship Type="http://schemas.openxmlformats.org/officeDocument/2006/relationships/slide" Target="/ppt/slides/slide6.xml" Id="Rfcf403d8e3f9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76676ccb92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4e0b0ce674a29" /><Relationship Type="http://schemas.openxmlformats.org/officeDocument/2006/relationships/theme" Target="/ppt/slideMasters/theme/theme1.xml" Id="R08dd5f8335e54b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74e0b0ce674a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1ac4382a14d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203a0261048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cfdfe85034a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d44b136a14f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4428b8a544b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00efd962440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FS HOLDING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HOLDING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FS HOLDING SØR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HOLDING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HOLDING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HOLDING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SOLLI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LOSSIUS FARDAL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HOLDING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Mjåvannssløyfen 299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815 494 202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HOLDING SØR AS</a:t>
            </a:r>
          </a:p>
        </p:txBody>
      </p:sp>
    </p:spTree>
  </p:cSld>
  <p:clrMapOvr>
    <a:masterClrMapping xmlns:a="http://schemas.openxmlformats.org/drawingml/2006/main"/>
  </p:clrMapOvr>
</p:sld>
</file>