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52cab836ef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596bd47e9e46c4"/>
  </p:sldMasterIdLst>
  <p:sldIdLst>
    <p:sldId xmlns:r="http://schemas.openxmlformats.org/officeDocument/2006/relationships" id="256" r:id="R7f1cf70189b34ff4"/>
    <p:sldId xmlns:r="http://schemas.openxmlformats.org/officeDocument/2006/relationships" id="257" r:id="Ra05c100226cf4b18"/>
    <p:sldId xmlns:r="http://schemas.openxmlformats.org/officeDocument/2006/relationships" id="258" r:id="R04b26288bd004149"/>
    <p:sldId xmlns:r="http://schemas.openxmlformats.org/officeDocument/2006/relationships" id="259" r:id="R1c0cb5793b5a421e"/>
    <p:sldId xmlns:r="http://schemas.openxmlformats.org/officeDocument/2006/relationships" id="260" r:id="Rfad3cf32e135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96bd47e9e46c4" /><Relationship Type="http://schemas.openxmlformats.org/officeDocument/2006/relationships/slide" Target="/ppt/slides/slide1.xml" Id="R7f1cf70189b34ff4" /><Relationship Type="http://schemas.openxmlformats.org/officeDocument/2006/relationships/slide" Target="/ppt/slides/slide2.xml" Id="Ra05c100226cf4b18" /><Relationship Type="http://schemas.openxmlformats.org/officeDocument/2006/relationships/slide" Target="/ppt/slides/slide3.xml" Id="R04b26288bd004149" /><Relationship Type="http://schemas.openxmlformats.org/officeDocument/2006/relationships/slide" Target="/ppt/slides/slide4.xml" Id="R1c0cb5793b5a421e" /><Relationship Type="http://schemas.openxmlformats.org/officeDocument/2006/relationships/slide" Target="/ppt/slides/slide5.xml" Id="Rfad3cf32e135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2cee9aeda48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f89f64b8345d6" /><Relationship Type="http://schemas.openxmlformats.org/officeDocument/2006/relationships/theme" Target="/ppt/slideMasters/theme/theme1.xml" Id="R58535ea766fa43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f89f64b83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b7625f54944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250ee09e44d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bb124235249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be71f704447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db5a347434d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TIDE SALGSSENTER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 SALGSSENTER TRONDHEIM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815 480 732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 SALGSSENTER TRONDHEIM AS</a:t>
            </a:r>
          </a:p>
        </p:txBody>
      </p:sp>
    </p:spTree>
  </p:cSld>
  <p:clrMapOvr>
    <a:masterClrMapping xmlns:a="http://schemas.openxmlformats.org/drawingml/2006/main"/>
  </p:clrMapOvr>
</p:sld>
</file>