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271ff3b6eb4d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d43af49194f82"/>
  </p:sldMasterIdLst>
  <p:sldIdLst>
    <p:sldId xmlns:r="http://schemas.openxmlformats.org/officeDocument/2006/relationships" id="256" r:id="Rb6201bf56f6743f6"/>
    <p:sldId xmlns:r="http://schemas.openxmlformats.org/officeDocument/2006/relationships" id="257" r:id="R0c7fe828f9e4466b"/>
    <p:sldId xmlns:r="http://schemas.openxmlformats.org/officeDocument/2006/relationships" id="258" r:id="Rd2fbc334cdd1438f"/>
    <p:sldId xmlns:r="http://schemas.openxmlformats.org/officeDocument/2006/relationships" id="259" r:id="R619282a0e497483a"/>
    <p:sldId xmlns:r="http://schemas.openxmlformats.org/officeDocument/2006/relationships" id="260" r:id="Re52cc5dc477649bf"/>
    <p:sldId xmlns:r="http://schemas.openxmlformats.org/officeDocument/2006/relationships" id="261" r:id="R44fc205dc13e4ee9"/>
    <p:sldId xmlns:r="http://schemas.openxmlformats.org/officeDocument/2006/relationships" id="262" r:id="Re217ac4393aa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d43af49194f82" /><Relationship Type="http://schemas.openxmlformats.org/officeDocument/2006/relationships/slide" Target="/ppt/slides/slide1.xml" Id="Rb6201bf56f6743f6" /><Relationship Type="http://schemas.openxmlformats.org/officeDocument/2006/relationships/slide" Target="/ppt/slides/slide2.xml" Id="R0c7fe828f9e4466b" /><Relationship Type="http://schemas.openxmlformats.org/officeDocument/2006/relationships/slide" Target="/ppt/slides/slide3.xml" Id="Rd2fbc334cdd1438f" /><Relationship Type="http://schemas.openxmlformats.org/officeDocument/2006/relationships/slide" Target="/ppt/slides/slide4.xml" Id="R619282a0e497483a" /><Relationship Type="http://schemas.openxmlformats.org/officeDocument/2006/relationships/slide" Target="/ppt/slides/slide5.xml" Id="Re52cc5dc477649bf" /><Relationship Type="http://schemas.openxmlformats.org/officeDocument/2006/relationships/slide" Target="/ppt/slides/slide6.xml" Id="R44fc205dc13e4ee9" /><Relationship Type="http://schemas.openxmlformats.org/officeDocument/2006/relationships/slide" Target="/ppt/slides/slide7.xml" Id="Re217ac4393aa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ac8f495be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4ae6913c4666" /><Relationship Type="http://schemas.openxmlformats.org/officeDocument/2006/relationships/theme" Target="/ppt/slideMasters/theme/theme1.xml" Id="R344139d6bd3e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f4ae6913c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3bad01ed2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98c5d2e0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152cc03da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7781034b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606124ade4d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a2254cfa344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927a6dd7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CALMSEAS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CALMSEAS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HILLIER ROBERT ANDY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HILLIER TRUDE M LIND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Drømtorpveien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25 98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andyhillier@calmseas.no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815 480 562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CALMSEAS AS</a:t>
            </a:r>
          </a:p>
        </p:txBody>
      </p:sp>
    </p:spTree>
  </p:cSld>
  <p:clrMapOvr>
    <a:masterClrMapping xmlns:a="http://schemas.openxmlformats.org/drawingml/2006/main"/>
  </p:clrMapOvr>
</p:sld>
</file>