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a15319a11548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e6788308ef4808"/>
  </p:sldMasterIdLst>
  <p:sldIdLst>
    <p:sldId xmlns:r="http://schemas.openxmlformats.org/officeDocument/2006/relationships" id="256" r:id="Rd1493d6f77eb4df4"/>
    <p:sldId xmlns:r="http://schemas.openxmlformats.org/officeDocument/2006/relationships" id="257" r:id="Rf4a82a8d19a44b45"/>
    <p:sldId xmlns:r="http://schemas.openxmlformats.org/officeDocument/2006/relationships" id="258" r:id="R90811da1031141ff"/>
    <p:sldId xmlns:r="http://schemas.openxmlformats.org/officeDocument/2006/relationships" id="259" r:id="Rfa3609f78d154ff7"/>
    <p:sldId xmlns:r="http://schemas.openxmlformats.org/officeDocument/2006/relationships" id="260" r:id="Rdd0829aff9224d0e"/>
    <p:sldId xmlns:r="http://schemas.openxmlformats.org/officeDocument/2006/relationships" id="261" r:id="R62fd4dab6bcd4663"/>
    <p:sldId xmlns:r="http://schemas.openxmlformats.org/officeDocument/2006/relationships" id="262" r:id="R2b739893ff9b4b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e6788308ef4808" /><Relationship Type="http://schemas.openxmlformats.org/officeDocument/2006/relationships/slide" Target="/ppt/slides/slide1.xml" Id="Rd1493d6f77eb4df4" /><Relationship Type="http://schemas.openxmlformats.org/officeDocument/2006/relationships/slide" Target="/ppt/slides/slide2.xml" Id="Rf4a82a8d19a44b45" /><Relationship Type="http://schemas.openxmlformats.org/officeDocument/2006/relationships/slide" Target="/ppt/slides/slide3.xml" Id="R90811da1031141ff" /><Relationship Type="http://schemas.openxmlformats.org/officeDocument/2006/relationships/slide" Target="/ppt/slides/slide4.xml" Id="Rfa3609f78d154ff7" /><Relationship Type="http://schemas.openxmlformats.org/officeDocument/2006/relationships/slide" Target="/ppt/slides/slide5.xml" Id="Rdd0829aff9224d0e" /><Relationship Type="http://schemas.openxmlformats.org/officeDocument/2006/relationships/slide" Target="/ppt/slides/slide6.xml" Id="R62fd4dab6bcd4663" /><Relationship Type="http://schemas.openxmlformats.org/officeDocument/2006/relationships/slide" Target="/ppt/slides/slide7.xml" Id="R2b739893ff9b4b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c1fc18f64e49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5f6d871ffa4f5d" /><Relationship Type="http://schemas.openxmlformats.org/officeDocument/2006/relationships/theme" Target="/ppt/slideMasters/theme/theme1.xml" Id="Rfca26713f0064f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5f6d871ffa4f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614569285346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02bc936add44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222e10ac7440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4a5ea2fade40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f2244c0c1241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c45b1d9e064d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56b529a69542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ROSEHAGEN &amp; 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ROSEHAGEN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ROSEHAGEN &amp; CO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ROSEHAGEN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ROSEHAGEN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ROSEHAGEN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−24 599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ROSEHAGEN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SHAMLOU JAHANGIR  –  48,4 %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SHAMLOU SHERI SHAGHAYEGH  –  48,4 %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KRISTIAN P M  –  3,2 %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ROSEHAGEN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Hansteens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815 446 402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ROSEHAGEN &amp; CO AS</a:t>
            </a:r>
          </a:p>
        </p:txBody>
      </p:sp>
    </p:spTree>
  </p:cSld>
  <p:clrMapOvr>
    <a:masterClrMapping xmlns:a="http://schemas.openxmlformats.org/drawingml/2006/main"/>
  </p:clrMapOvr>
</p:sld>
</file>