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17b6792a6f43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edffbbb4234eb9"/>
  </p:sldMasterIdLst>
  <p:sldIdLst>
    <p:sldId xmlns:r="http://schemas.openxmlformats.org/officeDocument/2006/relationships" id="256" r:id="Ra5f67b5a1c6e427d"/>
    <p:sldId xmlns:r="http://schemas.openxmlformats.org/officeDocument/2006/relationships" id="257" r:id="Re44871af3e934f3a"/>
    <p:sldId xmlns:r="http://schemas.openxmlformats.org/officeDocument/2006/relationships" id="258" r:id="R507f2aeb15534d22"/>
    <p:sldId xmlns:r="http://schemas.openxmlformats.org/officeDocument/2006/relationships" id="259" r:id="Rbf9fe4388b2f42d8"/>
    <p:sldId xmlns:r="http://schemas.openxmlformats.org/officeDocument/2006/relationships" id="260" r:id="Rec8b12db30cd409a"/>
    <p:sldId xmlns:r="http://schemas.openxmlformats.org/officeDocument/2006/relationships" id="261" r:id="Ra8af88dc1af043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edffbbb4234eb9" /><Relationship Type="http://schemas.openxmlformats.org/officeDocument/2006/relationships/slide" Target="/ppt/slides/slide1.xml" Id="Ra5f67b5a1c6e427d" /><Relationship Type="http://schemas.openxmlformats.org/officeDocument/2006/relationships/slide" Target="/ppt/slides/slide2.xml" Id="Re44871af3e934f3a" /><Relationship Type="http://schemas.openxmlformats.org/officeDocument/2006/relationships/slide" Target="/ppt/slides/slide3.xml" Id="R507f2aeb15534d22" /><Relationship Type="http://schemas.openxmlformats.org/officeDocument/2006/relationships/slide" Target="/ppt/slides/slide4.xml" Id="Rbf9fe4388b2f42d8" /><Relationship Type="http://schemas.openxmlformats.org/officeDocument/2006/relationships/slide" Target="/ppt/slides/slide5.xml" Id="Rec8b12db30cd409a" /><Relationship Type="http://schemas.openxmlformats.org/officeDocument/2006/relationships/slide" Target="/ppt/slides/slide6.xml" Id="Ra8af88dc1af043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625d31943242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5436ace0b4d13" /><Relationship Type="http://schemas.openxmlformats.org/officeDocument/2006/relationships/theme" Target="/ppt/slideMasters/theme/theme1.xml" Id="R8adac277ef904d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95436ace0b4d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358aca5874a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9b176b37541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fd26f309549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a618fa19f40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1b1ffcd0f46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943e46c904c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RINNLEIRET CATERING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RINNLEIRET CATERING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RINNLEIRET CATERING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RINNLEIRET CATERING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RINNLEIRET CATERING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RINNLEIRET CATERING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 STEIN INGE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WIK DIANA MARIA CHRISTINE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RINNLEIRET CATERING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815 409 272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RINNLEIRET CATERING AS</a:t>
            </a:r>
          </a:p>
        </p:txBody>
      </p:sp>
    </p:spTree>
  </p:cSld>
  <p:clrMapOvr>
    <a:masterClrMapping xmlns:a="http://schemas.openxmlformats.org/drawingml/2006/main"/>
  </p:clrMapOvr>
</p:sld>
</file>