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75fab6b87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94bbd94cd4545"/>
  </p:sldMasterIdLst>
  <p:sldIdLst>
    <p:sldId xmlns:r="http://schemas.openxmlformats.org/officeDocument/2006/relationships" id="256" r:id="R2f4df8e3b4d3482f"/>
    <p:sldId xmlns:r="http://schemas.openxmlformats.org/officeDocument/2006/relationships" id="257" r:id="Reac2fe9ff1ce42e4"/>
    <p:sldId xmlns:r="http://schemas.openxmlformats.org/officeDocument/2006/relationships" id="258" r:id="Rdf523129cfac4678"/>
    <p:sldId xmlns:r="http://schemas.openxmlformats.org/officeDocument/2006/relationships" id="259" r:id="Rc30eab56f2cc404f"/>
    <p:sldId xmlns:r="http://schemas.openxmlformats.org/officeDocument/2006/relationships" id="260" r:id="Rbe75dfddf133472b"/>
    <p:sldId xmlns:r="http://schemas.openxmlformats.org/officeDocument/2006/relationships" id="261" r:id="R26ef2cc7655b46f9"/>
    <p:sldId xmlns:r="http://schemas.openxmlformats.org/officeDocument/2006/relationships" id="262" r:id="Ra03b760e6a1a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94bbd94cd4545" /><Relationship Type="http://schemas.openxmlformats.org/officeDocument/2006/relationships/slide" Target="/ppt/slides/slide1.xml" Id="R2f4df8e3b4d3482f" /><Relationship Type="http://schemas.openxmlformats.org/officeDocument/2006/relationships/slide" Target="/ppt/slides/slide2.xml" Id="Reac2fe9ff1ce42e4" /><Relationship Type="http://schemas.openxmlformats.org/officeDocument/2006/relationships/slide" Target="/ppt/slides/slide3.xml" Id="Rdf523129cfac4678" /><Relationship Type="http://schemas.openxmlformats.org/officeDocument/2006/relationships/slide" Target="/ppt/slides/slide4.xml" Id="Rc30eab56f2cc404f" /><Relationship Type="http://schemas.openxmlformats.org/officeDocument/2006/relationships/slide" Target="/ppt/slides/slide5.xml" Id="Rbe75dfddf133472b" /><Relationship Type="http://schemas.openxmlformats.org/officeDocument/2006/relationships/slide" Target="/ppt/slides/slide6.xml" Id="R26ef2cc7655b46f9" /><Relationship Type="http://schemas.openxmlformats.org/officeDocument/2006/relationships/slide" Target="/ppt/slides/slide7.xml" Id="Ra03b760e6a1a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7b484c49b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784a696f468b" /><Relationship Type="http://schemas.openxmlformats.org/officeDocument/2006/relationships/theme" Target="/ppt/slideMasters/theme/theme1.xml" Id="R0a0acd6e0292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c784a696f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e4f2de240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9127cbd3b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ec923166f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dbf6913ec43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511498a304a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7cb94c24442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3bb7e1002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KVITSTEINEN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KVITSTEINEN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3 564 957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KVITSTEINEN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815 375 912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KVITSTEINEN AS</a:t>
            </a:r>
          </a:p>
        </p:txBody>
      </p:sp>
    </p:spTree>
  </p:cSld>
  <p:clrMapOvr>
    <a:masterClrMapping xmlns:a="http://schemas.openxmlformats.org/drawingml/2006/main"/>
  </p:clrMapOvr>
</p:sld>
</file>