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f59abdb802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2bb1a7bb0d4427"/>
  </p:sldMasterIdLst>
  <p:sldIdLst>
    <p:sldId xmlns:r="http://schemas.openxmlformats.org/officeDocument/2006/relationships" id="256" r:id="R26825924ac8d412b"/>
    <p:sldId xmlns:r="http://schemas.openxmlformats.org/officeDocument/2006/relationships" id="257" r:id="R2175788a94564cad"/>
    <p:sldId xmlns:r="http://schemas.openxmlformats.org/officeDocument/2006/relationships" id="258" r:id="R464b7ee9af2f495e"/>
    <p:sldId xmlns:r="http://schemas.openxmlformats.org/officeDocument/2006/relationships" id="259" r:id="Ra640463aaa034002"/>
    <p:sldId xmlns:r="http://schemas.openxmlformats.org/officeDocument/2006/relationships" id="260" r:id="Rc32769bb8e2c4d3a"/>
    <p:sldId xmlns:r="http://schemas.openxmlformats.org/officeDocument/2006/relationships" id="261" r:id="R83a9f1c3193144fe"/>
    <p:sldId xmlns:r="http://schemas.openxmlformats.org/officeDocument/2006/relationships" id="262" r:id="R482769adb29a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bb1a7bb0d4427" /><Relationship Type="http://schemas.openxmlformats.org/officeDocument/2006/relationships/slide" Target="/ppt/slides/slide1.xml" Id="R26825924ac8d412b" /><Relationship Type="http://schemas.openxmlformats.org/officeDocument/2006/relationships/slide" Target="/ppt/slides/slide2.xml" Id="R2175788a94564cad" /><Relationship Type="http://schemas.openxmlformats.org/officeDocument/2006/relationships/slide" Target="/ppt/slides/slide3.xml" Id="R464b7ee9af2f495e" /><Relationship Type="http://schemas.openxmlformats.org/officeDocument/2006/relationships/slide" Target="/ppt/slides/slide4.xml" Id="Ra640463aaa034002" /><Relationship Type="http://schemas.openxmlformats.org/officeDocument/2006/relationships/slide" Target="/ppt/slides/slide5.xml" Id="Rc32769bb8e2c4d3a" /><Relationship Type="http://schemas.openxmlformats.org/officeDocument/2006/relationships/slide" Target="/ppt/slides/slide6.xml" Id="R83a9f1c3193144fe" /><Relationship Type="http://schemas.openxmlformats.org/officeDocument/2006/relationships/slide" Target="/ppt/slides/slide7.xml" Id="R482769adb29a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a1885024e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0b770e8d64e6d" /><Relationship Type="http://schemas.openxmlformats.org/officeDocument/2006/relationships/theme" Target="/ppt/slideMasters/theme/theme1.xml" Id="R7995ede441ba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0b770e8d6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7d9df668f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548916e13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eb26cec05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fef2e8a88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a89e890514c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26269f6bf47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b5717caf6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21 078 823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21 695 900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MULTITEK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TCP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815 347 102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