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6a21edfcc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842d9b956411a"/>
  </p:sldMasterIdLst>
  <p:sldIdLst>
    <p:sldId xmlns:r="http://schemas.openxmlformats.org/officeDocument/2006/relationships" id="256" r:id="R41df6086ef674772"/>
    <p:sldId xmlns:r="http://schemas.openxmlformats.org/officeDocument/2006/relationships" id="257" r:id="Ra51cb57bb0e746a6"/>
    <p:sldId xmlns:r="http://schemas.openxmlformats.org/officeDocument/2006/relationships" id="258" r:id="R626b25edd5164d4e"/>
    <p:sldId xmlns:r="http://schemas.openxmlformats.org/officeDocument/2006/relationships" id="259" r:id="R6f59b28f49d94819"/>
    <p:sldId xmlns:r="http://schemas.openxmlformats.org/officeDocument/2006/relationships" id="260" r:id="R797797ec569a4874"/>
    <p:sldId xmlns:r="http://schemas.openxmlformats.org/officeDocument/2006/relationships" id="261" r:id="Rd4d0cf26476d4fbe"/>
    <p:sldId xmlns:r="http://schemas.openxmlformats.org/officeDocument/2006/relationships" id="262" r:id="R7b1d1068b7ca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842d9b956411a" /><Relationship Type="http://schemas.openxmlformats.org/officeDocument/2006/relationships/slide" Target="/ppt/slides/slide1.xml" Id="R41df6086ef674772" /><Relationship Type="http://schemas.openxmlformats.org/officeDocument/2006/relationships/slide" Target="/ppt/slides/slide2.xml" Id="Ra51cb57bb0e746a6" /><Relationship Type="http://schemas.openxmlformats.org/officeDocument/2006/relationships/slide" Target="/ppt/slides/slide3.xml" Id="R626b25edd5164d4e" /><Relationship Type="http://schemas.openxmlformats.org/officeDocument/2006/relationships/slide" Target="/ppt/slides/slide4.xml" Id="R6f59b28f49d94819" /><Relationship Type="http://schemas.openxmlformats.org/officeDocument/2006/relationships/slide" Target="/ppt/slides/slide5.xml" Id="R797797ec569a4874" /><Relationship Type="http://schemas.openxmlformats.org/officeDocument/2006/relationships/slide" Target="/ppt/slides/slide6.xml" Id="Rd4d0cf26476d4fbe" /><Relationship Type="http://schemas.openxmlformats.org/officeDocument/2006/relationships/slide" Target="/ppt/slides/slide7.xml" Id="R7b1d1068b7ca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5b76405484f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71836f454e65" /><Relationship Type="http://schemas.openxmlformats.org/officeDocument/2006/relationships/theme" Target="/ppt/slideMasters/theme/theme1.xml" Id="R964aecb1ee2c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c71836f45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1189c05ea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04521525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274d1e834b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b6916d259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edaf6e774d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be5e4970f4c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2e7b6695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EIKLAND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EIKLAND ENERGY AS ble etablert [år] og holder til i Vettre.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377 512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EIKLAND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1392 Vettre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90 02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kjell.eikland@energyper.com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www.eiklandenergy.com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815 346 262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EIKLAND ENERGY AS</a:t>
            </a:r>
          </a:p>
        </p:txBody>
      </p:sp>
    </p:spTree>
  </p:cSld>
  <p:clrMapOvr>
    <a:masterClrMapping xmlns:a="http://schemas.openxmlformats.org/drawingml/2006/main"/>
  </p:clrMapOvr>
</p:sld>
</file>