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f2e78203df48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6dee3ae66449c7"/>
  </p:sldMasterIdLst>
  <p:sldIdLst>
    <p:sldId xmlns:r="http://schemas.openxmlformats.org/officeDocument/2006/relationships" id="256" r:id="R66b7d7fa4a274700"/>
    <p:sldId xmlns:r="http://schemas.openxmlformats.org/officeDocument/2006/relationships" id="257" r:id="R1f5cc40bccaf44a1"/>
    <p:sldId xmlns:r="http://schemas.openxmlformats.org/officeDocument/2006/relationships" id="258" r:id="R15d660e251e54139"/>
    <p:sldId xmlns:r="http://schemas.openxmlformats.org/officeDocument/2006/relationships" id="259" r:id="R48095971cd1b4199"/>
    <p:sldId xmlns:r="http://schemas.openxmlformats.org/officeDocument/2006/relationships" id="260" r:id="Rc2541504b6b045f0"/>
    <p:sldId xmlns:r="http://schemas.openxmlformats.org/officeDocument/2006/relationships" id="261" r:id="R1d3695ac2b2840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6dee3ae66449c7" /><Relationship Type="http://schemas.openxmlformats.org/officeDocument/2006/relationships/slide" Target="/ppt/slides/slide1.xml" Id="R66b7d7fa4a274700" /><Relationship Type="http://schemas.openxmlformats.org/officeDocument/2006/relationships/slide" Target="/ppt/slides/slide2.xml" Id="R1f5cc40bccaf44a1" /><Relationship Type="http://schemas.openxmlformats.org/officeDocument/2006/relationships/slide" Target="/ppt/slides/slide3.xml" Id="R15d660e251e54139" /><Relationship Type="http://schemas.openxmlformats.org/officeDocument/2006/relationships/slide" Target="/ppt/slides/slide4.xml" Id="R48095971cd1b4199" /><Relationship Type="http://schemas.openxmlformats.org/officeDocument/2006/relationships/slide" Target="/ppt/slides/slide5.xml" Id="Rc2541504b6b045f0" /><Relationship Type="http://schemas.openxmlformats.org/officeDocument/2006/relationships/slide" Target="/ppt/slides/slide6.xml" Id="R1d3695ac2b2840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09155a44b948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6e4d51b014081" /><Relationship Type="http://schemas.openxmlformats.org/officeDocument/2006/relationships/theme" Target="/ppt/slideMasters/theme/theme1.xml" Id="R3ca54a9a57cd48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86e4d51b0140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3e4d2f17343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5b3692d934c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2f753001d49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0b01fa1f242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22cdc11934a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39a98dfdf4f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SJØVEIEN 3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SJØVEIEN 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SJØVEIEN 3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SJØVEIEN 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SJØVEIEN 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SJØVEIEN 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SVERRE HÅLAND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SJØVEIEN 3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Neptunveien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815 337 042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SJØVEIEN 3 HOLDING AS</a:t>
            </a:r>
          </a:p>
        </p:txBody>
      </p:sp>
    </p:spTree>
  </p:cSld>
  <p:clrMapOvr>
    <a:masterClrMapping xmlns:a="http://schemas.openxmlformats.org/drawingml/2006/main"/>
  </p:clrMapOvr>
</p:sld>
</file>