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d6dd06c9dc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1bf6d4c31d462a"/>
  </p:sldMasterIdLst>
  <p:sldIdLst>
    <p:sldId xmlns:r="http://schemas.openxmlformats.org/officeDocument/2006/relationships" id="256" r:id="R5fb63e880f944b47"/>
    <p:sldId xmlns:r="http://schemas.openxmlformats.org/officeDocument/2006/relationships" id="257" r:id="Rcb82001c17a54139"/>
    <p:sldId xmlns:r="http://schemas.openxmlformats.org/officeDocument/2006/relationships" id="258" r:id="R7ec6191a58ae4fd4"/>
    <p:sldId xmlns:r="http://schemas.openxmlformats.org/officeDocument/2006/relationships" id="259" r:id="R8a235abc006f452f"/>
    <p:sldId xmlns:r="http://schemas.openxmlformats.org/officeDocument/2006/relationships" id="260" r:id="Raa84a5c962ff4710"/>
    <p:sldId xmlns:r="http://schemas.openxmlformats.org/officeDocument/2006/relationships" id="261" r:id="R19b85c9fe89a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bf6d4c31d462a" /><Relationship Type="http://schemas.openxmlformats.org/officeDocument/2006/relationships/slide" Target="/ppt/slides/slide1.xml" Id="R5fb63e880f944b47" /><Relationship Type="http://schemas.openxmlformats.org/officeDocument/2006/relationships/slide" Target="/ppt/slides/slide2.xml" Id="Rcb82001c17a54139" /><Relationship Type="http://schemas.openxmlformats.org/officeDocument/2006/relationships/slide" Target="/ppt/slides/slide3.xml" Id="R7ec6191a58ae4fd4" /><Relationship Type="http://schemas.openxmlformats.org/officeDocument/2006/relationships/slide" Target="/ppt/slides/slide4.xml" Id="R8a235abc006f452f" /><Relationship Type="http://schemas.openxmlformats.org/officeDocument/2006/relationships/slide" Target="/ppt/slides/slide5.xml" Id="Raa84a5c962ff4710" /><Relationship Type="http://schemas.openxmlformats.org/officeDocument/2006/relationships/slide" Target="/ppt/slides/slide6.xml" Id="R19b85c9fe89a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ca3b3e182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fd7279f7e4104" /><Relationship Type="http://schemas.openxmlformats.org/officeDocument/2006/relationships/theme" Target="/ppt/slideMasters/theme/theme1.xml" Id="R1cea371135ae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ffd7279f7e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774961521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d12c1aa8f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4c82baad4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4de414f404c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008c2d66246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4bd73734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815 311 892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TSG INVEST AS</a:t>
            </a:r>
          </a:p>
        </p:txBody>
      </p:sp>
    </p:spTree>
  </p:cSld>
  <p:clrMapOvr>
    <a:masterClrMapping xmlns:a="http://schemas.openxmlformats.org/drawingml/2006/main"/>
  </p:clrMapOvr>
</p:sld>
</file>