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a7bfd91ea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fcdceae0e4334"/>
  </p:sldMasterIdLst>
  <p:sldIdLst>
    <p:sldId xmlns:r="http://schemas.openxmlformats.org/officeDocument/2006/relationships" id="256" r:id="R405c2ebe6e464b63"/>
    <p:sldId xmlns:r="http://schemas.openxmlformats.org/officeDocument/2006/relationships" id="257" r:id="Rf9e5d464dab94966"/>
    <p:sldId xmlns:r="http://schemas.openxmlformats.org/officeDocument/2006/relationships" id="258" r:id="Rbfbcb3bef66b4545"/>
    <p:sldId xmlns:r="http://schemas.openxmlformats.org/officeDocument/2006/relationships" id="259" r:id="R4ba60af2e4024744"/>
    <p:sldId xmlns:r="http://schemas.openxmlformats.org/officeDocument/2006/relationships" id="260" r:id="R754199865bdf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fcdceae0e4334" /><Relationship Type="http://schemas.openxmlformats.org/officeDocument/2006/relationships/slide" Target="/ppt/slides/slide1.xml" Id="R405c2ebe6e464b63" /><Relationship Type="http://schemas.openxmlformats.org/officeDocument/2006/relationships/slide" Target="/ppt/slides/slide2.xml" Id="Rf9e5d464dab94966" /><Relationship Type="http://schemas.openxmlformats.org/officeDocument/2006/relationships/slide" Target="/ppt/slides/slide3.xml" Id="Rbfbcb3bef66b4545" /><Relationship Type="http://schemas.openxmlformats.org/officeDocument/2006/relationships/slide" Target="/ppt/slides/slide4.xml" Id="R4ba60af2e4024744" /><Relationship Type="http://schemas.openxmlformats.org/officeDocument/2006/relationships/slide" Target="/ppt/slides/slide5.xml" Id="R754199865bdf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4d6d7892c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49d437693452e" /><Relationship Type="http://schemas.openxmlformats.org/officeDocument/2006/relationships/theme" Target="/ppt/slideMasters/theme/theme1.xml" Id="R3230ea333b39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449d437693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1e2558c52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da2567be0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2568333f1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459586485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b9b1fc4b6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VPO - VESTFOLD PRODUKSJONSOPTIMALISERING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VPO - VESTFOLD PRODUKSJONSOPTIMALISERING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815 270 002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VPO - VESTFOLD PRODUKSJONSOPTIMALISERING AS</a:t>
            </a:r>
          </a:p>
        </p:txBody>
      </p:sp>
    </p:spTree>
  </p:cSld>
  <p:clrMapOvr>
    <a:masterClrMapping xmlns:a="http://schemas.openxmlformats.org/drawingml/2006/main"/>
  </p:clrMapOvr>
</p:sld>
</file>