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c5cd4a147545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4049bf413c4fe7"/>
  </p:sldMasterIdLst>
  <p:sldIdLst>
    <p:sldId xmlns:r="http://schemas.openxmlformats.org/officeDocument/2006/relationships" id="256" r:id="R8d4c0c6062714cc9"/>
    <p:sldId xmlns:r="http://schemas.openxmlformats.org/officeDocument/2006/relationships" id="257" r:id="R4d2ace2841474789"/>
    <p:sldId xmlns:r="http://schemas.openxmlformats.org/officeDocument/2006/relationships" id="258" r:id="R472b259b097c47cd"/>
    <p:sldId xmlns:r="http://schemas.openxmlformats.org/officeDocument/2006/relationships" id="259" r:id="Rf2fe1936128940c1"/>
    <p:sldId xmlns:r="http://schemas.openxmlformats.org/officeDocument/2006/relationships" id="260" r:id="Rb095c9bc3e99457c"/>
    <p:sldId xmlns:r="http://schemas.openxmlformats.org/officeDocument/2006/relationships" id="261" r:id="Rccd6305383fa4794"/>
    <p:sldId xmlns:r="http://schemas.openxmlformats.org/officeDocument/2006/relationships" id="262" r:id="R175482a0588647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049bf413c4fe7" /><Relationship Type="http://schemas.openxmlformats.org/officeDocument/2006/relationships/slide" Target="/ppt/slides/slide1.xml" Id="R8d4c0c6062714cc9" /><Relationship Type="http://schemas.openxmlformats.org/officeDocument/2006/relationships/slide" Target="/ppt/slides/slide2.xml" Id="R4d2ace2841474789" /><Relationship Type="http://schemas.openxmlformats.org/officeDocument/2006/relationships/slide" Target="/ppt/slides/slide3.xml" Id="R472b259b097c47cd" /><Relationship Type="http://schemas.openxmlformats.org/officeDocument/2006/relationships/slide" Target="/ppt/slides/slide4.xml" Id="Rf2fe1936128940c1" /><Relationship Type="http://schemas.openxmlformats.org/officeDocument/2006/relationships/slide" Target="/ppt/slides/slide5.xml" Id="Rb095c9bc3e99457c" /><Relationship Type="http://schemas.openxmlformats.org/officeDocument/2006/relationships/slide" Target="/ppt/slides/slide6.xml" Id="Rccd6305383fa4794" /><Relationship Type="http://schemas.openxmlformats.org/officeDocument/2006/relationships/slide" Target="/ppt/slides/slide7.xml" Id="R175482a0588647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eec91758f42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d3d4862d8491b" /><Relationship Type="http://schemas.openxmlformats.org/officeDocument/2006/relationships/theme" Target="/ppt/slideMasters/theme/theme1.xml" Id="R947a7a3aea9b4a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ad3d4862d849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95e0142cb41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8bbc639b142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d370d755d49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c625a20994e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5c15ff0154f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44b71545044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643d4226c4a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SOLSETH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SOLSETH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SOLSETH UTVIKLING AS ble etablert [år] og holder til i Kvaløya.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SOLSETH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SOLSETH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SOLSETH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−99 689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SOLSETH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SOLSETH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Innelvvegen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9107 Kvaløya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oypetter@gmail.com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www.solseth-as.no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815 210 352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SOLSETH UTVIKLING AS</a:t>
            </a:r>
          </a:p>
        </p:txBody>
      </p:sp>
    </p:spTree>
  </p:cSld>
  <p:clrMapOvr>
    <a:masterClrMapping xmlns:a="http://schemas.openxmlformats.org/drawingml/2006/main"/>
  </p:clrMapOvr>
</p:sld>
</file>