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201c9fb30a46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3a12eb33eb46e7"/>
  </p:sldMasterIdLst>
  <p:sldIdLst>
    <p:sldId xmlns:r="http://schemas.openxmlformats.org/officeDocument/2006/relationships" id="256" r:id="R7f06abfd82bc424d"/>
    <p:sldId xmlns:r="http://schemas.openxmlformats.org/officeDocument/2006/relationships" id="257" r:id="R17a8f411027845fa"/>
    <p:sldId xmlns:r="http://schemas.openxmlformats.org/officeDocument/2006/relationships" id="258" r:id="R8a1f3604238140ce"/>
    <p:sldId xmlns:r="http://schemas.openxmlformats.org/officeDocument/2006/relationships" id="259" r:id="R498c9dae452e4bc9"/>
    <p:sldId xmlns:r="http://schemas.openxmlformats.org/officeDocument/2006/relationships" id="260" r:id="Rfbffaf5aaa3a4a5a"/>
    <p:sldId xmlns:r="http://schemas.openxmlformats.org/officeDocument/2006/relationships" id="261" r:id="R05f9702cb61e479b"/>
    <p:sldId xmlns:r="http://schemas.openxmlformats.org/officeDocument/2006/relationships" id="262" r:id="R08602d43500c40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3a12eb33eb46e7" /><Relationship Type="http://schemas.openxmlformats.org/officeDocument/2006/relationships/slide" Target="/ppt/slides/slide1.xml" Id="R7f06abfd82bc424d" /><Relationship Type="http://schemas.openxmlformats.org/officeDocument/2006/relationships/slide" Target="/ppt/slides/slide2.xml" Id="R17a8f411027845fa" /><Relationship Type="http://schemas.openxmlformats.org/officeDocument/2006/relationships/slide" Target="/ppt/slides/slide3.xml" Id="R8a1f3604238140ce" /><Relationship Type="http://schemas.openxmlformats.org/officeDocument/2006/relationships/slide" Target="/ppt/slides/slide4.xml" Id="R498c9dae452e4bc9" /><Relationship Type="http://schemas.openxmlformats.org/officeDocument/2006/relationships/slide" Target="/ppt/slides/slide5.xml" Id="Rfbffaf5aaa3a4a5a" /><Relationship Type="http://schemas.openxmlformats.org/officeDocument/2006/relationships/slide" Target="/ppt/slides/slide6.xml" Id="R05f9702cb61e479b" /><Relationship Type="http://schemas.openxmlformats.org/officeDocument/2006/relationships/slide" Target="/ppt/slides/slide7.xml" Id="R08602d43500c40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d8882ab7cc48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c5329368b41b1" /><Relationship Type="http://schemas.openxmlformats.org/officeDocument/2006/relationships/theme" Target="/ppt/slideMasters/theme/theme1.xml" Id="Rbc79701ab86a42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1c5329368b41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f665f09774b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6c33ca4684b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46062b95740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b9e5ed40c4c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14afa902142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ff082248c4a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7d4c5886244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VET. LEGÅRD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VET. LEGÅRD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VET. LEGÅRD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VET. LEGÅRD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VET. LEGÅRD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VET. LEGÅRD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−116 375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VET. LEGÅRD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LEGÅRD BRITT KARI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VET. LEGÅRD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815 187 652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VET. LEGÅRD AS</a:t>
            </a:r>
          </a:p>
        </p:txBody>
      </p:sp>
    </p:spTree>
  </p:cSld>
  <p:clrMapOvr>
    <a:masterClrMapping xmlns:a="http://schemas.openxmlformats.org/drawingml/2006/main"/>
  </p:clrMapOvr>
</p:sld>
</file>