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cb1631f85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b6baca65946fb"/>
  </p:sldMasterIdLst>
  <p:sldIdLst>
    <p:sldId xmlns:r="http://schemas.openxmlformats.org/officeDocument/2006/relationships" id="256" r:id="Rf78d2c88fe194ab1"/>
    <p:sldId xmlns:r="http://schemas.openxmlformats.org/officeDocument/2006/relationships" id="257" r:id="Rd28f3abbd2c94ce0"/>
    <p:sldId xmlns:r="http://schemas.openxmlformats.org/officeDocument/2006/relationships" id="258" r:id="R4203e8ba84e349d8"/>
    <p:sldId xmlns:r="http://schemas.openxmlformats.org/officeDocument/2006/relationships" id="259" r:id="R5119c542f0364fc6"/>
    <p:sldId xmlns:r="http://schemas.openxmlformats.org/officeDocument/2006/relationships" id="260" r:id="R3f37d18e4bf34ff4"/>
    <p:sldId xmlns:r="http://schemas.openxmlformats.org/officeDocument/2006/relationships" id="261" r:id="R76e6be026cae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b6baca65946fb" /><Relationship Type="http://schemas.openxmlformats.org/officeDocument/2006/relationships/slide" Target="/ppt/slides/slide1.xml" Id="Rf78d2c88fe194ab1" /><Relationship Type="http://schemas.openxmlformats.org/officeDocument/2006/relationships/slide" Target="/ppt/slides/slide2.xml" Id="Rd28f3abbd2c94ce0" /><Relationship Type="http://schemas.openxmlformats.org/officeDocument/2006/relationships/slide" Target="/ppt/slides/slide3.xml" Id="R4203e8ba84e349d8" /><Relationship Type="http://schemas.openxmlformats.org/officeDocument/2006/relationships/slide" Target="/ppt/slides/slide4.xml" Id="R5119c542f0364fc6" /><Relationship Type="http://schemas.openxmlformats.org/officeDocument/2006/relationships/slide" Target="/ppt/slides/slide5.xml" Id="R3f37d18e4bf34ff4" /><Relationship Type="http://schemas.openxmlformats.org/officeDocument/2006/relationships/slide" Target="/ppt/slides/slide6.xml" Id="R76e6be026cae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a7444d134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64e5a7674809" /><Relationship Type="http://schemas.openxmlformats.org/officeDocument/2006/relationships/theme" Target="/ppt/slideMasters/theme/theme1.xml" Id="R2b6de25516e0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364e5a767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bcb019f19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de3a51f42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bf3680e2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f98da6fd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a5ab2e0bf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b37a51836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KYLD AS ble etablert [år] og holder til i Runde.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Rundavegen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6096 Runde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815 186 192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KYLD AS</a:t>
            </a:r>
          </a:p>
        </p:txBody>
      </p:sp>
    </p:spTree>
  </p:cSld>
  <p:clrMapOvr>
    <a:masterClrMapping xmlns:a="http://schemas.openxmlformats.org/drawingml/2006/main"/>
  </p:clrMapOvr>
</p:sld>
</file>